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2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7844A-DE4B-4D80-9CBE-7BC1AC4C598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F9A90-F201-4C0F-999D-9496FBB3F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7844A-DE4B-4D80-9CBE-7BC1AC4C598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F9A90-F201-4C0F-999D-9496FBB3F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7844A-DE4B-4D80-9CBE-7BC1AC4C598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F9A90-F201-4C0F-999D-9496FBB3F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7844A-DE4B-4D80-9CBE-7BC1AC4C598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F9A90-F201-4C0F-999D-9496FBB3F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7844A-DE4B-4D80-9CBE-7BC1AC4C598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F9A90-F201-4C0F-999D-9496FBB3F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7844A-DE4B-4D80-9CBE-7BC1AC4C598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F9A90-F201-4C0F-999D-9496FBB3F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7844A-DE4B-4D80-9CBE-7BC1AC4C598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F9A90-F201-4C0F-999D-9496FBB3F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7844A-DE4B-4D80-9CBE-7BC1AC4C598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F9A90-F201-4C0F-999D-9496FBB3F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7844A-DE4B-4D80-9CBE-7BC1AC4C598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F9A90-F201-4C0F-999D-9496FBB3F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7844A-DE4B-4D80-9CBE-7BC1AC4C598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F9A90-F201-4C0F-999D-9496FBB3F28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867844A-DE4B-4D80-9CBE-7BC1AC4C598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F9A90-F201-4C0F-999D-9496FBB3F28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867844A-DE4B-4D80-9CBE-7BC1AC4C598F}" type="datetimeFigureOut">
              <a:rPr lang="en-US" smtClean="0"/>
              <a:t>4/20/2013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7EF9A90-F201-4C0F-999D-9496FBB3F2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0" i="1" dirty="0" smtClean="0">
                <a:solidFill>
                  <a:srgbClr val="FF0000"/>
                </a:solidFill>
              </a:rPr>
              <a:t>More-</a:t>
            </a:r>
            <a:r>
              <a:rPr lang="en-US" sz="4000" b="0" i="1" dirty="0" err="1" smtClean="0">
                <a:solidFill>
                  <a:srgbClr val="FF0000"/>
                </a:solidFill>
              </a:rPr>
              <a:t>Moni</a:t>
            </a:r>
            <a:r>
              <a:rPr lang="en-US" sz="4000" b="0" i="1" dirty="0" smtClean="0">
                <a:solidFill>
                  <a:srgbClr val="FF0000"/>
                </a:solidFill>
              </a:rPr>
              <a:t> Clinics, Inc.</a:t>
            </a:r>
            <a:br>
              <a:rPr lang="en-US" sz="4000" b="0" i="1" dirty="0" smtClean="0">
                <a:solidFill>
                  <a:srgbClr val="FF0000"/>
                </a:solidFill>
              </a:rPr>
            </a:br>
            <a:r>
              <a:rPr lang="en-US" sz="4000" b="0" i="1" dirty="0" smtClean="0">
                <a:solidFill>
                  <a:srgbClr val="FF0000"/>
                </a:solidFill>
              </a:rPr>
              <a:t>Technology Plan</a:t>
            </a:r>
            <a:endParaRPr lang="en-US" sz="4000" b="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>
                <a:solidFill>
                  <a:srgbClr val="00B050"/>
                </a:solidFill>
              </a:rPr>
              <a:t>Beyond 2014</a:t>
            </a:r>
            <a:endParaRPr lang="en-US" sz="3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327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More-</a:t>
            </a:r>
            <a:r>
              <a:rPr lang="en-US" dirty="0" err="1" smtClean="0">
                <a:solidFill>
                  <a:srgbClr val="00B050"/>
                </a:solidFill>
              </a:rPr>
              <a:t>Moni</a:t>
            </a:r>
            <a:r>
              <a:rPr lang="en-US" dirty="0" smtClean="0">
                <a:solidFill>
                  <a:srgbClr val="00B050"/>
                </a:solidFill>
              </a:rPr>
              <a:t> Clinics, </a:t>
            </a:r>
            <a:r>
              <a:rPr lang="en-US" dirty="0" err="1" smtClean="0">
                <a:solidFill>
                  <a:srgbClr val="00B050"/>
                </a:solidFill>
              </a:rPr>
              <a:t>Inc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Health care information</a:t>
            </a:r>
          </a:p>
          <a:p>
            <a:pPr marL="0" indent="0">
              <a:buClr>
                <a:srgbClr val="00B050"/>
              </a:buClr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systems</a:t>
            </a:r>
          </a:p>
          <a:p>
            <a:pPr>
              <a:buClr>
                <a:srgbClr val="00B05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Goals </a:t>
            </a:r>
            <a:r>
              <a:rPr lang="en-US" dirty="0">
                <a:solidFill>
                  <a:srgbClr val="00B050"/>
                </a:solidFill>
              </a:rPr>
              <a:t>for the year </a:t>
            </a:r>
            <a:r>
              <a:rPr lang="en-US" dirty="0" smtClean="0">
                <a:solidFill>
                  <a:srgbClr val="00B050"/>
                </a:solidFill>
              </a:rPr>
              <a:t>2013</a:t>
            </a:r>
          </a:p>
          <a:p>
            <a:pPr>
              <a:buClr>
                <a:srgbClr val="00B05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Five-year technology</a:t>
            </a:r>
          </a:p>
          <a:p>
            <a:pPr marL="0" indent="0">
              <a:buClr>
                <a:srgbClr val="00B050"/>
              </a:buClr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plan</a:t>
            </a:r>
          </a:p>
          <a:p>
            <a:pPr>
              <a:buClr>
                <a:srgbClr val="00B050"/>
              </a:buClr>
              <a:buFont typeface="Arial" pitchFamily="34" charset="0"/>
              <a:buChar char="•"/>
            </a:pPr>
            <a:endParaRPr lang="en-US" dirty="0" smtClean="0">
              <a:solidFill>
                <a:srgbClr val="00B050"/>
              </a:solidFill>
            </a:endParaRPr>
          </a:p>
        </p:txBody>
      </p:sp>
      <p:pic>
        <p:nvPicPr>
          <p:cNvPr id="1026" name="Picture 2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371600"/>
            <a:ext cx="2133600" cy="2970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442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Main Area of Focus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Clr>
                <a:srgbClr val="00B05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Overall</a:t>
            </a:r>
          </a:p>
          <a:p>
            <a:pPr>
              <a:buClr>
                <a:srgbClr val="00B050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rgbClr val="00B050"/>
                </a:solidFill>
              </a:rPr>
              <a:t>Infrastructure</a:t>
            </a:r>
          </a:p>
          <a:p>
            <a:pPr>
              <a:buClr>
                <a:srgbClr val="00B050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rgbClr val="00B050"/>
                </a:solidFill>
              </a:rPr>
              <a:t>Communications</a:t>
            </a:r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rgbClr val="00B050"/>
                </a:solidFill>
              </a:rPr>
              <a:t>Training and learning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rgbClr val="00B05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Integration</a:t>
            </a:r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rgbClr val="00B050"/>
                </a:solidFill>
              </a:rPr>
              <a:t>Labs, medical</a:t>
            </a:r>
          </a:p>
          <a:p>
            <a:pPr marL="347472" lvl="1" indent="0">
              <a:buClr>
                <a:srgbClr val="00B050"/>
              </a:buClr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records, and </a:t>
            </a:r>
          </a:p>
          <a:p>
            <a:pPr marL="347472" lvl="1" indent="0">
              <a:buClr>
                <a:srgbClr val="00B050"/>
              </a:buClr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workstations</a:t>
            </a:r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rgbClr val="00B050"/>
                </a:solidFill>
              </a:rPr>
              <a:t>Administrative and</a:t>
            </a:r>
          </a:p>
          <a:p>
            <a:pPr marL="347472" lvl="1" indent="0">
              <a:buClr>
                <a:srgbClr val="00B050"/>
              </a:buClr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doctor’s offices</a:t>
            </a: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2050" name="Picture 2" descr="C:\Users\win7\AppData\Local\Microsoft\Windows\Temporary Internet Files\Content.IE5\7VI8GVDE\MC9003342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550718"/>
            <a:ext cx="3429000" cy="2707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9537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10978128" cy="1051560"/>
          </a:xfrm>
        </p:spPr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Communications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B05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Revamp entire telephone system</a:t>
            </a:r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rgbClr val="00B050"/>
                </a:solidFill>
              </a:rPr>
              <a:t>Digital Voice Paging</a:t>
            </a:r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dirty="0" smtClean="0">
                <a:solidFill>
                  <a:srgbClr val="00B050"/>
                </a:solidFill>
              </a:rPr>
              <a:t>Digital Call Forwarding</a:t>
            </a:r>
          </a:p>
          <a:p>
            <a:pPr lvl="3">
              <a:buClr>
                <a:srgbClr val="00B050"/>
              </a:buClr>
              <a:buFont typeface="Arial" pitchFamily="34" charset="0"/>
              <a:buChar char="•"/>
            </a:pPr>
            <a:endParaRPr lang="en-US" dirty="0">
              <a:solidFill>
                <a:srgbClr val="00B050"/>
              </a:solidFill>
            </a:endParaRPr>
          </a:p>
        </p:txBody>
      </p:sp>
      <p:pic>
        <p:nvPicPr>
          <p:cNvPr id="3074" name="Picture 2" descr="C:\Users\win7\AppData\Local\Microsoft\Windows\Temporary Internet Files\Content.IE5\S8BTYRLT\MC90023710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512" y="2203450"/>
            <a:ext cx="5170487" cy="2320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889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Training and Learning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00B05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Computerized</a:t>
            </a:r>
          </a:p>
          <a:p>
            <a:pPr marL="0" indent="0">
              <a:buClr>
                <a:srgbClr val="00B050"/>
              </a:buClr>
              <a:buNone/>
            </a:pPr>
            <a:r>
              <a:rPr lang="en-US" dirty="0" smtClean="0">
                <a:solidFill>
                  <a:srgbClr val="00B050"/>
                </a:solidFill>
              </a:rPr>
              <a:t>  classrooms</a:t>
            </a:r>
          </a:p>
          <a:p>
            <a:pPr>
              <a:buClr>
                <a:srgbClr val="00B050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B050"/>
                </a:solidFill>
              </a:rPr>
              <a:t>Interactive classrooms</a:t>
            </a:r>
          </a:p>
          <a:p>
            <a:pPr marL="0" indent="0">
              <a:buClr>
                <a:srgbClr val="00B050"/>
              </a:buClr>
              <a:buNone/>
            </a:pPr>
            <a:r>
              <a:rPr lang="en-US" dirty="0" smtClean="0">
                <a:solidFill>
                  <a:srgbClr val="00B050"/>
                </a:solidFill>
              </a:rPr>
              <a:t>  (online video and </a:t>
            </a:r>
          </a:p>
          <a:p>
            <a:pPr marL="0" indent="0">
              <a:buClr>
                <a:srgbClr val="00B050"/>
              </a:buClr>
              <a:buNone/>
            </a:pP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  audio)</a:t>
            </a:r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00B050"/>
                </a:solidFill>
              </a:rPr>
              <a:t> Connect to other clinics</a:t>
            </a:r>
          </a:p>
          <a:p>
            <a:pPr marL="0" indent="0">
              <a:buClr>
                <a:srgbClr val="00B050"/>
              </a:buClr>
              <a:buNone/>
            </a:pP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     via the Internet</a:t>
            </a:r>
          </a:p>
          <a:p>
            <a:pPr lvl="1">
              <a:buClr>
                <a:srgbClr val="00B050"/>
              </a:buClr>
              <a:buFont typeface="Courier New" pitchFamily="49" charset="0"/>
              <a:buChar char="o"/>
            </a:pPr>
            <a:r>
              <a:rPr lang="en-US" sz="2000" dirty="0" smtClean="0">
                <a:solidFill>
                  <a:srgbClr val="00B050"/>
                </a:solidFill>
              </a:rPr>
              <a:t> Connect to local colleges</a:t>
            </a:r>
          </a:p>
          <a:p>
            <a:pPr marL="0" indent="0">
              <a:buClr>
                <a:srgbClr val="00B050"/>
              </a:buClr>
              <a:buNone/>
            </a:pPr>
            <a:r>
              <a:rPr lang="en-US" sz="2400" dirty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     via the Internet</a:t>
            </a:r>
            <a:r>
              <a:rPr lang="en-US" sz="2400" dirty="0">
                <a:solidFill>
                  <a:srgbClr val="00B050"/>
                </a:solidFill>
              </a:rPr>
              <a:t>	</a:t>
            </a:r>
          </a:p>
        </p:txBody>
      </p:sp>
      <p:pic>
        <p:nvPicPr>
          <p:cNvPr id="4098" name="Picture 2" descr="C:\Users\win7\AppData\Local\Microsoft\Windows\Temporary Internet Files\Content.IE5\Y82BIAW6\MC90036566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1295400"/>
            <a:ext cx="2895600" cy="297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9356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b="0" i="1" dirty="0" smtClean="0">
                <a:solidFill>
                  <a:srgbClr val="FF0000"/>
                </a:solidFill>
              </a:rPr>
              <a:t>More-</a:t>
            </a:r>
            <a:r>
              <a:rPr lang="en-US" sz="4000" b="0" i="1" dirty="0" err="1" smtClean="0">
                <a:solidFill>
                  <a:srgbClr val="FF0000"/>
                </a:solidFill>
              </a:rPr>
              <a:t>Moni</a:t>
            </a:r>
            <a:r>
              <a:rPr lang="en-US" sz="4000" b="0" i="1" dirty="0" smtClean="0">
                <a:solidFill>
                  <a:srgbClr val="FF0000"/>
                </a:solidFill>
              </a:rPr>
              <a:t> Clinics, Inc.</a:t>
            </a:r>
            <a:br>
              <a:rPr lang="en-US" sz="4000" b="0" i="1" dirty="0" smtClean="0">
                <a:solidFill>
                  <a:srgbClr val="FF0000"/>
                </a:solidFill>
              </a:rPr>
            </a:br>
            <a:r>
              <a:rPr lang="en-US" sz="4000" b="0" i="1" dirty="0" smtClean="0">
                <a:solidFill>
                  <a:srgbClr val="FF0000"/>
                </a:solidFill>
              </a:rPr>
              <a:t>Technology Plan</a:t>
            </a:r>
            <a:endParaRPr lang="en-US" sz="4000" b="0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i="1" dirty="0" smtClean="0">
                <a:solidFill>
                  <a:srgbClr val="00B050"/>
                </a:solidFill>
              </a:rPr>
              <a:t>Beyond 2014</a:t>
            </a:r>
          </a:p>
          <a:p>
            <a:r>
              <a:rPr lang="en-US" sz="3200" i="1" dirty="0" smtClean="0">
                <a:solidFill>
                  <a:srgbClr val="00B050"/>
                </a:solidFill>
              </a:rPr>
              <a:t>Let us help your company expand! </a:t>
            </a:r>
            <a:endParaRPr lang="en-US" sz="32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632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mph" presetSubtype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5" presetClass="emph" presetSubtype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</TotalTime>
  <Words>109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Aspect</vt:lpstr>
      <vt:lpstr>More-Moni Clinics, Inc. Technology Plan</vt:lpstr>
      <vt:lpstr>More-Moni Clinics, Inc</vt:lpstr>
      <vt:lpstr>Main Area of Focus</vt:lpstr>
      <vt:lpstr>Communications</vt:lpstr>
      <vt:lpstr>Training and Learning</vt:lpstr>
      <vt:lpstr>More-Moni Clinics, Inc. Technology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30</cp:revision>
  <dcterms:created xsi:type="dcterms:W3CDTF">2013-04-20T13:20:07Z</dcterms:created>
  <dcterms:modified xsi:type="dcterms:W3CDTF">2013-04-20T14:15:35Z</dcterms:modified>
</cp:coreProperties>
</file>