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CC974-0E7E-4F5A-B423-5CB2E8016007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B3131-2F54-4602-BFE0-52C01FE6A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094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B3131-2F54-4602-BFE0-52C01FE6A7E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35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07FD-AD7F-45D2-B00F-2A5977C0BFD8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804D0-A787-4683-9A00-3FAB673936F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25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07FD-AD7F-45D2-B00F-2A5977C0BFD8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804D0-A787-4683-9A00-3FAB673936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07FD-AD7F-45D2-B00F-2A5977C0BFD8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804D0-A787-4683-9A00-3FAB673936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07FD-AD7F-45D2-B00F-2A5977C0BFD8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804D0-A787-4683-9A00-3FAB673936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07FD-AD7F-45D2-B00F-2A5977C0BFD8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804D0-A787-4683-9A00-3FAB673936F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25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07FD-AD7F-45D2-B00F-2A5977C0BFD8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804D0-A787-4683-9A00-3FAB673936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07FD-AD7F-45D2-B00F-2A5977C0BFD8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804D0-A787-4683-9A00-3FAB673936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07FD-AD7F-45D2-B00F-2A5977C0BFD8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804D0-A787-4683-9A00-3FAB673936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07FD-AD7F-45D2-B00F-2A5977C0BFD8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804D0-A787-4683-9A00-3FAB673936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07FD-AD7F-45D2-B00F-2A5977C0BFD8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804D0-A787-4683-9A00-3FAB673936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07FD-AD7F-45D2-B00F-2A5977C0BFD8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FF804D0-A787-4683-9A00-3FAB673936F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B507FD-AD7F-45D2-B00F-2A5977C0BFD8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F804D0-A787-4683-9A00-3FAB673936F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250">
        <p:fade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Make It a Party 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Host Your</a:t>
            </a:r>
          </a:p>
          <a:p>
            <a:r>
              <a:rPr lang="en-US" dirty="0" smtClean="0"/>
              <a:t>Retirement Party</a:t>
            </a:r>
          </a:p>
          <a:p>
            <a:r>
              <a:rPr lang="en-US" dirty="0" smtClean="0"/>
              <a:t>at the Oaks Health Club</a:t>
            </a:r>
          </a:p>
          <a:p>
            <a:endParaRPr lang="en-US" dirty="0"/>
          </a:p>
        </p:txBody>
      </p:sp>
      <p:pic>
        <p:nvPicPr>
          <p:cNvPr id="1027" name="Picture 3" descr="C:\Users\win7\AppData\Local\Microsoft\Windows\Temporary Internet Files\Content.IE5\Y82BIAW6\MP90040893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09503"/>
            <a:ext cx="32766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4495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36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 Do the Work </a:t>
            </a:r>
            <a:br>
              <a:rPr lang="en-US" dirty="0" smtClean="0"/>
            </a:br>
            <a:r>
              <a:rPr lang="en-US" dirty="0" smtClean="0"/>
              <a:t>You Enjoy the Moment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Two-hour party</a:t>
            </a:r>
          </a:p>
          <a:p>
            <a:r>
              <a:rPr lang="en-US" dirty="0" smtClean="0"/>
              <a:t>Lunch &amp; cake provided</a:t>
            </a:r>
          </a:p>
          <a:p>
            <a:r>
              <a:rPr lang="en-US" dirty="0" smtClean="0"/>
              <a:t>Decorations</a:t>
            </a:r>
          </a:p>
          <a:p>
            <a:r>
              <a:rPr lang="en-US" dirty="0" smtClean="0"/>
              <a:t>Music</a:t>
            </a:r>
            <a:endParaRPr lang="en-US" dirty="0"/>
          </a:p>
        </p:txBody>
      </p:sp>
      <p:pic>
        <p:nvPicPr>
          <p:cNvPr id="2050" name="Picture 2" descr="C:\Users\win7\AppData\Local\Microsoft\Windows\Temporary Internet Files\Content.IE5\7VI8GVDE\MP90040137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868424"/>
            <a:ext cx="4038600" cy="3121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win7\AppData\Local\Microsoft\Windows\Temporary Internet Files\Content.IE5\S8BTYRLT\MP900384841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105400"/>
            <a:ext cx="7086600" cy="1752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513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20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Party Packages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Package No. 1 - $9/person	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Package No. 2 - $20/person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Lunch</a:t>
            </a:r>
          </a:p>
          <a:p>
            <a:pPr lvl="1"/>
            <a:r>
              <a:rPr lang="en-US" dirty="0" smtClean="0"/>
              <a:t>Lasagna</a:t>
            </a:r>
          </a:p>
          <a:p>
            <a:pPr lvl="1"/>
            <a:r>
              <a:rPr lang="en-US" dirty="0" smtClean="0"/>
              <a:t>Salad &amp; bread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Lunch including beverage</a:t>
            </a:r>
          </a:p>
          <a:p>
            <a:pPr lvl="1"/>
            <a:r>
              <a:rPr lang="en-US" dirty="0" smtClean="0"/>
              <a:t>Lasagna</a:t>
            </a:r>
          </a:p>
          <a:p>
            <a:pPr lvl="1"/>
            <a:r>
              <a:rPr lang="en-US" dirty="0" smtClean="0"/>
              <a:t>Salad &amp; bread</a:t>
            </a:r>
          </a:p>
          <a:p>
            <a:pPr lvl="1"/>
            <a:r>
              <a:rPr lang="en-US" dirty="0" smtClean="0"/>
              <a:t>Jean </a:t>
            </a:r>
            <a:r>
              <a:rPr lang="en-US" dirty="0" err="1" smtClean="0"/>
              <a:t>Laumann</a:t>
            </a:r>
            <a:r>
              <a:rPr lang="en-US" dirty="0" smtClean="0"/>
              <a:t> on piano</a:t>
            </a:r>
          </a:p>
          <a:p>
            <a:pPr lvl="1"/>
            <a:r>
              <a:rPr lang="en-US" dirty="0" smtClean="0"/>
              <a:t>Photo Booth</a:t>
            </a:r>
            <a:endParaRPr lang="en-US" dirty="0"/>
          </a:p>
        </p:txBody>
      </p:sp>
      <p:pic>
        <p:nvPicPr>
          <p:cNvPr id="3074" name="Picture 2" descr="C:\Users\win7\AppData\Local\Microsoft\Windows\Temporary Internet Files\Content.IE5\7VI8GVDE\MP90038481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29718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win7\AppData\Local\Microsoft\Windows\Temporary Internet Files\Content.IE5\Y82BIAW6\MC90033164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114800"/>
            <a:ext cx="32004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102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Reserve Your Party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Reserve 2 weeks in advance</a:t>
            </a:r>
          </a:p>
          <a:p>
            <a:r>
              <a:rPr lang="en-US" dirty="0" smtClean="0"/>
              <a:t>Deposit required</a:t>
            </a:r>
          </a:p>
          <a:p>
            <a:r>
              <a:rPr lang="en-US" dirty="0" smtClean="0"/>
              <a:t>Party room can hold 15 adults</a:t>
            </a:r>
          </a:p>
          <a:p>
            <a:r>
              <a:rPr lang="en-US" dirty="0" smtClean="0"/>
              <a:t>Sign up at the main desk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 descr="C:\Users\win7\AppData\Local\Microsoft\Windows\Temporary Internet Files\Content.IE5\7VI8GVDE\MC90035508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81600"/>
            <a:ext cx="9144000" cy="167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4304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Make It a Party 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Sign up NOW!</a:t>
            </a:r>
          </a:p>
          <a:p>
            <a:r>
              <a:rPr lang="en-US" dirty="0" smtClean="0"/>
              <a:t>Make this the best party ever! </a:t>
            </a:r>
          </a:p>
          <a:p>
            <a:endParaRPr lang="en-US" dirty="0"/>
          </a:p>
        </p:txBody>
      </p:sp>
      <p:pic>
        <p:nvPicPr>
          <p:cNvPr id="1027" name="Picture 3" descr="C:\Users\win7\AppData\Local\Microsoft\Windows\Temporary Internet Files\Content.IE5\Y82BIAW6\MP90040893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32766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5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</TotalTime>
  <Words>101</Words>
  <Application>Microsoft Office PowerPoint</Application>
  <PresentationFormat>On-screen Show (4:3)</PresentationFormat>
  <Paragraphs>30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Make It a Party !</vt:lpstr>
      <vt:lpstr>We Do the Work  You Enjoy the Moment</vt:lpstr>
      <vt:lpstr>Two Party Packages</vt:lpstr>
      <vt:lpstr>Reserve Your Party Date</vt:lpstr>
      <vt:lpstr>Make It a Party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22</cp:revision>
  <dcterms:created xsi:type="dcterms:W3CDTF">2013-04-15T14:50:22Z</dcterms:created>
  <dcterms:modified xsi:type="dcterms:W3CDTF">2013-04-16T23:29:38Z</dcterms:modified>
</cp:coreProperties>
</file>