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1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6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9F5D-694D-4A27-866A-8AE80633489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406D-0E72-476D-8027-F9038C45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Make It a Party!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Host Your Child’s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Next Birthday Party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At the Oaks Health Club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win7\AppData\Local\Microsoft\Windows\Temporary Internet Files\Content.IE5\7VI8GVDE\MC900445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3276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in7\AppData\Local\Microsoft\Windows\Temporary Internet Files\Content.IE5\S8BTYRLT\MC900296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25512"/>
            <a:ext cx="2438400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6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Do the Work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You Enjoy the Moment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Two-hour party</a:t>
            </a:r>
          </a:p>
          <a:p>
            <a:r>
              <a:rPr lang="en-US" dirty="0" smtClean="0"/>
              <a:t>Two chaperones</a:t>
            </a:r>
          </a:p>
          <a:p>
            <a:r>
              <a:rPr lang="en-US" dirty="0" smtClean="0"/>
              <a:t>Lunch &amp; cake provided</a:t>
            </a:r>
          </a:p>
          <a:p>
            <a:r>
              <a:rPr lang="en-US" dirty="0" smtClean="0"/>
              <a:t>Game or craft activity available</a:t>
            </a:r>
          </a:p>
          <a:p>
            <a:r>
              <a:rPr lang="en-US" dirty="0" smtClean="0"/>
              <a:t>Decorations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win7\AppData\Local\Microsoft\Windows\Temporary Internet Files\Content.IE5\RGD6J3V1\MP9004277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038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2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Two Party Packages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Package No. 1 - $8/child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Hot Dogs</a:t>
            </a:r>
          </a:p>
          <a:p>
            <a:pPr marL="0" indent="0">
              <a:buNone/>
            </a:pPr>
            <a:r>
              <a:rPr lang="en-US" dirty="0" smtClean="0"/>
              <a:t>      - Pizza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Package No. 2 - $12/child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Lunch including beverage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Hot Dogs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Pizza</a:t>
            </a:r>
          </a:p>
          <a:p>
            <a:r>
              <a:rPr lang="en-US" dirty="0" smtClean="0"/>
              <a:t>Game</a:t>
            </a:r>
          </a:p>
          <a:p>
            <a:r>
              <a:rPr lang="en-US" dirty="0" smtClean="0"/>
              <a:t>Craft (age appropriate)</a:t>
            </a:r>
            <a:endParaRPr lang="en-US" dirty="0"/>
          </a:p>
        </p:txBody>
      </p:sp>
      <p:pic>
        <p:nvPicPr>
          <p:cNvPr id="3074" name="Picture 2" descr="C:\Users\win7\AppData\Local\Microsoft\Windows\Temporary Internet Files\Content.IE5\S8BTYRLT\MC900445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4191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Reserve Your Party Date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Reserve 2 weeks in advance</a:t>
            </a:r>
          </a:p>
          <a:p>
            <a:r>
              <a:rPr lang="en-US" dirty="0" smtClean="0"/>
              <a:t>Deposit required</a:t>
            </a:r>
          </a:p>
          <a:p>
            <a:r>
              <a:rPr lang="en-US" dirty="0" smtClean="0"/>
              <a:t>Party room can hold 20 children</a:t>
            </a:r>
          </a:p>
          <a:p>
            <a:r>
              <a:rPr lang="en-US" dirty="0" smtClean="0"/>
              <a:t>Sign up in the Child Care Center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win7\AppData\Local\Microsoft\Windows\Temporary Internet Files\Content.IE5\RGD6J3V1\MC900355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191" y="5905499"/>
            <a:ext cx="3662172" cy="5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0" y="4953000"/>
            <a:ext cx="9220200" cy="1905000"/>
            <a:chOff x="0" y="3120"/>
            <a:chExt cx="5808" cy="12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3120"/>
              <a:ext cx="5808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6"/>
            <p:cNvGrpSpPr>
              <a:grpSpLocks/>
            </p:cNvGrpSpPr>
            <p:nvPr/>
          </p:nvGrpSpPr>
          <p:grpSpPr bwMode="auto">
            <a:xfrm>
              <a:off x="8" y="3129"/>
              <a:ext cx="5792" cy="1182"/>
              <a:chOff x="8" y="3129"/>
              <a:chExt cx="5792" cy="1182"/>
            </a:xfrm>
          </p:grpSpPr>
          <p:sp>
            <p:nvSpPr>
              <p:cNvPr id="4157" name="Rectangle 6"/>
              <p:cNvSpPr>
                <a:spLocks noChangeArrowheads="1"/>
              </p:cNvSpPr>
              <p:nvPr/>
            </p:nvSpPr>
            <p:spPr bwMode="auto">
              <a:xfrm>
                <a:off x="8" y="3129"/>
                <a:ext cx="5792" cy="1178"/>
              </a:xfrm>
              <a:prstGeom prst="rect">
                <a:avLst/>
              </a:prstGeom>
              <a:solidFill>
                <a:srgbClr val="9CD2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9" name="Freeform 8"/>
              <p:cNvSpPr>
                <a:spLocks/>
              </p:cNvSpPr>
              <p:nvPr/>
            </p:nvSpPr>
            <p:spPr bwMode="auto">
              <a:xfrm>
                <a:off x="3341" y="3942"/>
                <a:ext cx="99" cy="284"/>
              </a:xfrm>
              <a:custGeom>
                <a:avLst/>
                <a:gdLst>
                  <a:gd name="T0" fmla="*/ 24 w 99"/>
                  <a:gd name="T1" fmla="*/ 144 h 284"/>
                  <a:gd name="T2" fmla="*/ 32 w 99"/>
                  <a:gd name="T3" fmla="*/ 158 h 284"/>
                  <a:gd name="T4" fmla="*/ 44 w 99"/>
                  <a:gd name="T5" fmla="*/ 171 h 284"/>
                  <a:gd name="T6" fmla="*/ 44 w 99"/>
                  <a:gd name="T7" fmla="*/ 171 h 284"/>
                  <a:gd name="T8" fmla="*/ 75 w 99"/>
                  <a:gd name="T9" fmla="*/ 225 h 284"/>
                  <a:gd name="T10" fmla="*/ 87 w 99"/>
                  <a:gd name="T11" fmla="*/ 252 h 284"/>
                  <a:gd name="T12" fmla="*/ 95 w 99"/>
                  <a:gd name="T13" fmla="*/ 284 h 284"/>
                  <a:gd name="T14" fmla="*/ 95 w 99"/>
                  <a:gd name="T15" fmla="*/ 284 h 284"/>
                  <a:gd name="T16" fmla="*/ 95 w 99"/>
                  <a:gd name="T17" fmla="*/ 284 h 284"/>
                  <a:gd name="T18" fmla="*/ 99 w 99"/>
                  <a:gd name="T19" fmla="*/ 284 h 284"/>
                  <a:gd name="T20" fmla="*/ 99 w 99"/>
                  <a:gd name="T21" fmla="*/ 284 h 284"/>
                  <a:gd name="T22" fmla="*/ 99 w 99"/>
                  <a:gd name="T23" fmla="*/ 279 h 284"/>
                  <a:gd name="T24" fmla="*/ 99 w 99"/>
                  <a:gd name="T25" fmla="*/ 279 h 284"/>
                  <a:gd name="T26" fmla="*/ 91 w 99"/>
                  <a:gd name="T27" fmla="*/ 252 h 284"/>
                  <a:gd name="T28" fmla="*/ 79 w 99"/>
                  <a:gd name="T29" fmla="*/ 221 h 284"/>
                  <a:gd name="T30" fmla="*/ 48 w 99"/>
                  <a:gd name="T31" fmla="*/ 167 h 284"/>
                  <a:gd name="T32" fmla="*/ 36 w 99"/>
                  <a:gd name="T33" fmla="*/ 153 h 284"/>
                  <a:gd name="T34" fmla="*/ 28 w 99"/>
                  <a:gd name="T35" fmla="*/ 140 h 284"/>
                  <a:gd name="T36" fmla="*/ 28 w 99"/>
                  <a:gd name="T37" fmla="*/ 140 h 284"/>
                  <a:gd name="T38" fmla="*/ 12 w 99"/>
                  <a:gd name="T39" fmla="*/ 117 h 284"/>
                  <a:gd name="T40" fmla="*/ 8 w 99"/>
                  <a:gd name="T41" fmla="*/ 104 h 284"/>
                  <a:gd name="T42" fmla="*/ 4 w 99"/>
                  <a:gd name="T43" fmla="*/ 95 h 284"/>
                  <a:gd name="T44" fmla="*/ 4 w 99"/>
                  <a:gd name="T45" fmla="*/ 95 h 284"/>
                  <a:gd name="T46" fmla="*/ 4 w 99"/>
                  <a:gd name="T47" fmla="*/ 81 h 284"/>
                  <a:gd name="T48" fmla="*/ 8 w 99"/>
                  <a:gd name="T49" fmla="*/ 72 h 284"/>
                  <a:gd name="T50" fmla="*/ 20 w 99"/>
                  <a:gd name="T51" fmla="*/ 54 h 284"/>
                  <a:gd name="T52" fmla="*/ 36 w 99"/>
                  <a:gd name="T53" fmla="*/ 41 h 284"/>
                  <a:gd name="T54" fmla="*/ 56 w 99"/>
                  <a:gd name="T55" fmla="*/ 32 h 284"/>
                  <a:gd name="T56" fmla="*/ 56 w 99"/>
                  <a:gd name="T57" fmla="*/ 32 h 284"/>
                  <a:gd name="T58" fmla="*/ 83 w 99"/>
                  <a:gd name="T59" fmla="*/ 18 h 284"/>
                  <a:gd name="T60" fmla="*/ 91 w 99"/>
                  <a:gd name="T61" fmla="*/ 14 h 284"/>
                  <a:gd name="T62" fmla="*/ 99 w 99"/>
                  <a:gd name="T63" fmla="*/ 5 h 284"/>
                  <a:gd name="T64" fmla="*/ 95 w 99"/>
                  <a:gd name="T65" fmla="*/ 0 h 284"/>
                  <a:gd name="T66" fmla="*/ 95 w 99"/>
                  <a:gd name="T67" fmla="*/ 0 h 284"/>
                  <a:gd name="T68" fmla="*/ 87 w 99"/>
                  <a:gd name="T69" fmla="*/ 9 h 284"/>
                  <a:gd name="T70" fmla="*/ 79 w 99"/>
                  <a:gd name="T71" fmla="*/ 14 h 284"/>
                  <a:gd name="T72" fmla="*/ 56 w 99"/>
                  <a:gd name="T73" fmla="*/ 27 h 284"/>
                  <a:gd name="T74" fmla="*/ 56 w 99"/>
                  <a:gd name="T75" fmla="*/ 27 h 284"/>
                  <a:gd name="T76" fmla="*/ 32 w 99"/>
                  <a:gd name="T77" fmla="*/ 36 h 284"/>
                  <a:gd name="T78" fmla="*/ 16 w 99"/>
                  <a:gd name="T79" fmla="*/ 50 h 284"/>
                  <a:gd name="T80" fmla="*/ 8 w 99"/>
                  <a:gd name="T81" fmla="*/ 59 h 284"/>
                  <a:gd name="T82" fmla="*/ 0 w 99"/>
                  <a:gd name="T83" fmla="*/ 68 h 284"/>
                  <a:gd name="T84" fmla="*/ 0 w 99"/>
                  <a:gd name="T85" fmla="*/ 81 h 284"/>
                  <a:gd name="T86" fmla="*/ 0 w 99"/>
                  <a:gd name="T87" fmla="*/ 95 h 284"/>
                  <a:gd name="T88" fmla="*/ 0 w 99"/>
                  <a:gd name="T89" fmla="*/ 95 h 284"/>
                  <a:gd name="T90" fmla="*/ 0 w 99"/>
                  <a:gd name="T91" fmla="*/ 108 h 284"/>
                  <a:gd name="T92" fmla="*/ 8 w 99"/>
                  <a:gd name="T93" fmla="*/ 122 h 284"/>
                  <a:gd name="T94" fmla="*/ 24 w 99"/>
                  <a:gd name="T95" fmla="*/ 144 h 284"/>
                  <a:gd name="T96" fmla="*/ 24 w 99"/>
                  <a:gd name="T97" fmla="*/ 14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" h="284">
                    <a:moveTo>
                      <a:pt x="24" y="144"/>
                    </a:moveTo>
                    <a:lnTo>
                      <a:pt x="32" y="158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75" y="225"/>
                    </a:lnTo>
                    <a:lnTo>
                      <a:pt x="87" y="252"/>
                    </a:lnTo>
                    <a:lnTo>
                      <a:pt x="95" y="284"/>
                    </a:lnTo>
                    <a:lnTo>
                      <a:pt x="95" y="284"/>
                    </a:lnTo>
                    <a:lnTo>
                      <a:pt x="95" y="284"/>
                    </a:lnTo>
                    <a:lnTo>
                      <a:pt x="99" y="284"/>
                    </a:lnTo>
                    <a:lnTo>
                      <a:pt x="99" y="284"/>
                    </a:lnTo>
                    <a:lnTo>
                      <a:pt x="99" y="279"/>
                    </a:lnTo>
                    <a:lnTo>
                      <a:pt x="99" y="279"/>
                    </a:lnTo>
                    <a:lnTo>
                      <a:pt x="91" y="252"/>
                    </a:lnTo>
                    <a:lnTo>
                      <a:pt x="79" y="221"/>
                    </a:lnTo>
                    <a:lnTo>
                      <a:pt x="48" y="167"/>
                    </a:lnTo>
                    <a:lnTo>
                      <a:pt x="36" y="153"/>
                    </a:lnTo>
                    <a:lnTo>
                      <a:pt x="28" y="140"/>
                    </a:lnTo>
                    <a:lnTo>
                      <a:pt x="28" y="140"/>
                    </a:lnTo>
                    <a:lnTo>
                      <a:pt x="12" y="117"/>
                    </a:lnTo>
                    <a:lnTo>
                      <a:pt x="8" y="104"/>
                    </a:lnTo>
                    <a:lnTo>
                      <a:pt x="4" y="95"/>
                    </a:lnTo>
                    <a:lnTo>
                      <a:pt x="4" y="95"/>
                    </a:lnTo>
                    <a:lnTo>
                      <a:pt x="4" y="81"/>
                    </a:lnTo>
                    <a:lnTo>
                      <a:pt x="8" y="72"/>
                    </a:lnTo>
                    <a:lnTo>
                      <a:pt x="20" y="54"/>
                    </a:lnTo>
                    <a:lnTo>
                      <a:pt x="36" y="41"/>
                    </a:lnTo>
                    <a:lnTo>
                      <a:pt x="56" y="32"/>
                    </a:lnTo>
                    <a:lnTo>
                      <a:pt x="56" y="32"/>
                    </a:lnTo>
                    <a:lnTo>
                      <a:pt x="83" y="18"/>
                    </a:lnTo>
                    <a:lnTo>
                      <a:pt x="91" y="14"/>
                    </a:lnTo>
                    <a:lnTo>
                      <a:pt x="99" y="5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87" y="9"/>
                    </a:lnTo>
                    <a:lnTo>
                      <a:pt x="79" y="14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32" y="36"/>
                    </a:lnTo>
                    <a:lnTo>
                      <a:pt x="16" y="50"/>
                    </a:lnTo>
                    <a:lnTo>
                      <a:pt x="8" y="59"/>
                    </a:lnTo>
                    <a:lnTo>
                      <a:pt x="0" y="68"/>
                    </a:lnTo>
                    <a:lnTo>
                      <a:pt x="0" y="81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108"/>
                    </a:lnTo>
                    <a:lnTo>
                      <a:pt x="8" y="122"/>
                    </a:lnTo>
                    <a:lnTo>
                      <a:pt x="24" y="144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0" name="Freeform 9"/>
              <p:cNvSpPr>
                <a:spLocks/>
              </p:cNvSpPr>
              <p:nvPr/>
            </p:nvSpPr>
            <p:spPr bwMode="auto">
              <a:xfrm>
                <a:off x="457" y="3947"/>
                <a:ext cx="103" cy="283"/>
              </a:xfrm>
              <a:custGeom>
                <a:avLst/>
                <a:gdLst>
                  <a:gd name="T0" fmla="*/ 24 w 103"/>
                  <a:gd name="T1" fmla="*/ 144 h 283"/>
                  <a:gd name="T2" fmla="*/ 32 w 103"/>
                  <a:gd name="T3" fmla="*/ 157 h 283"/>
                  <a:gd name="T4" fmla="*/ 43 w 103"/>
                  <a:gd name="T5" fmla="*/ 171 h 283"/>
                  <a:gd name="T6" fmla="*/ 43 w 103"/>
                  <a:gd name="T7" fmla="*/ 171 h 283"/>
                  <a:gd name="T8" fmla="*/ 75 w 103"/>
                  <a:gd name="T9" fmla="*/ 225 h 283"/>
                  <a:gd name="T10" fmla="*/ 87 w 103"/>
                  <a:gd name="T11" fmla="*/ 252 h 283"/>
                  <a:gd name="T12" fmla="*/ 95 w 103"/>
                  <a:gd name="T13" fmla="*/ 283 h 283"/>
                  <a:gd name="T14" fmla="*/ 95 w 103"/>
                  <a:gd name="T15" fmla="*/ 283 h 283"/>
                  <a:gd name="T16" fmla="*/ 95 w 103"/>
                  <a:gd name="T17" fmla="*/ 283 h 283"/>
                  <a:gd name="T18" fmla="*/ 103 w 103"/>
                  <a:gd name="T19" fmla="*/ 283 h 283"/>
                  <a:gd name="T20" fmla="*/ 103 w 103"/>
                  <a:gd name="T21" fmla="*/ 283 h 283"/>
                  <a:gd name="T22" fmla="*/ 103 w 103"/>
                  <a:gd name="T23" fmla="*/ 279 h 283"/>
                  <a:gd name="T24" fmla="*/ 103 w 103"/>
                  <a:gd name="T25" fmla="*/ 279 h 283"/>
                  <a:gd name="T26" fmla="*/ 95 w 103"/>
                  <a:gd name="T27" fmla="*/ 252 h 283"/>
                  <a:gd name="T28" fmla="*/ 83 w 103"/>
                  <a:gd name="T29" fmla="*/ 220 h 283"/>
                  <a:gd name="T30" fmla="*/ 47 w 103"/>
                  <a:gd name="T31" fmla="*/ 166 h 283"/>
                  <a:gd name="T32" fmla="*/ 39 w 103"/>
                  <a:gd name="T33" fmla="*/ 153 h 283"/>
                  <a:gd name="T34" fmla="*/ 28 w 103"/>
                  <a:gd name="T35" fmla="*/ 139 h 283"/>
                  <a:gd name="T36" fmla="*/ 28 w 103"/>
                  <a:gd name="T37" fmla="*/ 139 h 283"/>
                  <a:gd name="T38" fmla="*/ 16 w 103"/>
                  <a:gd name="T39" fmla="*/ 117 h 283"/>
                  <a:gd name="T40" fmla="*/ 8 w 103"/>
                  <a:gd name="T41" fmla="*/ 103 h 283"/>
                  <a:gd name="T42" fmla="*/ 4 w 103"/>
                  <a:gd name="T43" fmla="*/ 94 h 283"/>
                  <a:gd name="T44" fmla="*/ 4 w 103"/>
                  <a:gd name="T45" fmla="*/ 94 h 283"/>
                  <a:gd name="T46" fmla="*/ 4 w 103"/>
                  <a:gd name="T47" fmla="*/ 81 h 283"/>
                  <a:gd name="T48" fmla="*/ 8 w 103"/>
                  <a:gd name="T49" fmla="*/ 72 h 283"/>
                  <a:gd name="T50" fmla="*/ 20 w 103"/>
                  <a:gd name="T51" fmla="*/ 54 h 283"/>
                  <a:gd name="T52" fmla="*/ 39 w 103"/>
                  <a:gd name="T53" fmla="*/ 40 h 283"/>
                  <a:gd name="T54" fmla="*/ 59 w 103"/>
                  <a:gd name="T55" fmla="*/ 31 h 283"/>
                  <a:gd name="T56" fmla="*/ 59 w 103"/>
                  <a:gd name="T57" fmla="*/ 31 h 283"/>
                  <a:gd name="T58" fmla="*/ 83 w 103"/>
                  <a:gd name="T59" fmla="*/ 18 h 283"/>
                  <a:gd name="T60" fmla="*/ 95 w 103"/>
                  <a:gd name="T61" fmla="*/ 13 h 283"/>
                  <a:gd name="T62" fmla="*/ 103 w 103"/>
                  <a:gd name="T63" fmla="*/ 4 h 283"/>
                  <a:gd name="T64" fmla="*/ 99 w 103"/>
                  <a:gd name="T65" fmla="*/ 0 h 283"/>
                  <a:gd name="T66" fmla="*/ 99 w 103"/>
                  <a:gd name="T67" fmla="*/ 0 h 283"/>
                  <a:gd name="T68" fmla="*/ 91 w 103"/>
                  <a:gd name="T69" fmla="*/ 9 h 283"/>
                  <a:gd name="T70" fmla="*/ 79 w 103"/>
                  <a:gd name="T71" fmla="*/ 13 h 283"/>
                  <a:gd name="T72" fmla="*/ 55 w 103"/>
                  <a:gd name="T73" fmla="*/ 27 h 283"/>
                  <a:gd name="T74" fmla="*/ 55 w 103"/>
                  <a:gd name="T75" fmla="*/ 27 h 283"/>
                  <a:gd name="T76" fmla="*/ 36 w 103"/>
                  <a:gd name="T77" fmla="*/ 36 h 283"/>
                  <a:gd name="T78" fmla="*/ 16 w 103"/>
                  <a:gd name="T79" fmla="*/ 49 h 283"/>
                  <a:gd name="T80" fmla="*/ 8 w 103"/>
                  <a:gd name="T81" fmla="*/ 58 h 283"/>
                  <a:gd name="T82" fmla="*/ 4 w 103"/>
                  <a:gd name="T83" fmla="*/ 67 h 283"/>
                  <a:gd name="T84" fmla="*/ 0 w 103"/>
                  <a:gd name="T85" fmla="*/ 81 h 283"/>
                  <a:gd name="T86" fmla="*/ 0 w 103"/>
                  <a:gd name="T87" fmla="*/ 94 h 283"/>
                  <a:gd name="T88" fmla="*/ 0 w 103"/>
                  <a:gd name="T89" fmla="*/ 94 h 283"/>
                  <a:gd name="T90" fmla="*/ 4 w 103"/>
                  <a:gd name="T91" fmla="*/ 108 h 283"/>
                  <a:gd name="T92" fmla="*/ 8 w 103"/>
                  <a:gd name="T93" fmla="*/ 121 h 283"/>
                  <a:gd name="T94" fmla="*/ 24 w 103"/>
                  <a:gd name="T95" fmla="*/ 144 h 283"/>
                  <a:gd name="T96" fmla="*/ 24 w 103"/>
                  <a:gd name="T97" fmla="*/ 144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3" h="283">
                    <a:moveTo>
                      <a:pt x="24" y="144"/>
                    </a:moveTo>
                    <a:lnTo>
                      <a:pt x="32" y="157"/>
                    </a:lnTo>
                    <a:lnTo>
                      <a:pt x="43" y="171"/>
                    </a:lnTo>
                    <a:lnTo>
                      <a:pt x="43" y="171"/>
                    </a:lnTo>
                    <a:lnTo>
                      <a:pt x="75" y="225"/>
                    </a:lnTo>
                    <a:lnTo>
                      <a:pt x="87" y="252"/>
                    </a:lnTo>
                    <a:lnTo>
                      <a:pt x="95" y="283"/>
                    </a:lnTo>
                    <a:lnTo>
                      <a:pt x="95" y="283"/>
                    </a:lnTo>
                    <a:lnTo>
                      <a:pt x="95" y="283"/>
                    </a:lnTo>
                    <a:lnTo>
                      <a:pt x="103" y="283"/>
                    </a:lnTo>
                    <a:lnTo>
                      <a:pt x="103" y="283"/>
                    </a:lnTo>
                    <a:lnTo>
                      <a:pt x="103" y="279"/>
                    </a:lnTo>
                    <a:lnTo>
                      <a:pt x="103" y="279"/>
                    </a:lnTo>
                    <a:lnTo>
                      <a:pt x="95" y="252"/>
                    </a:lnTo>
                    <a:lnTo>
                      <a:pt x="83" y="220"/>
                    </a:lnTo>
                    <a:lnTo>
                      <a:pt x="47" y="166"/>
                    </a:lnTo>
                    <a:lnTo>
                      <a:pt x="39" y="153"/>
                    </a:lnTo>
                    <a:lnTo>
                      <a:pt x="28" y="139"/>
                    </a:lnTo>
                    <a:lnTo>
                      <a:pt x="28" y="139"/>
                    </a:lnTo>
                    <a:lnTo>
                      <a:pt x="16" y="117"/>
                    </a:lnTo>
                    <a:lnTo>
                      <a:pt x="8" y="103"/>
                    </a:lnTo>
                    <a:lnTo>
                      <a:pt x="4" y="94"/>
                    </a:lnTo>
                    <a:lnTo>
                      <a:pt x="4" y="94"/>
                    </a:lnTo>
                    <a:lnTo>
                      <a:pt x="4" y="81"/>
                    </a:lnTo>
                    <a:lnTo>
                      <a:pt x="8" y="72"/>
                    </a:lnTo>
                    <a:lnTo>
                      <a:pt x="20" y="54"/>
                    </a:lnTo>
                    <a:lnTo>
                      <a:pt x="39" y="40"/>
                    </a:lnTo>
                    <a:lnTo>
                      <a:pt x="59" y="31"/>
                    </a:lnTo>
                    <a:lnTo>
                      <a:pt x="59" y="31"/>
                    </a:lnTo>
                    <a:lnTo>
                      <a:pt x="83" y="18"/>
                    </a:lnTo>
                    <a:lnTo>
                      <a:pt x="95" y="13"/>
                    </a:lnTo>
                    <a:lnTo>
                      <a:pt x="103" y="4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1" y="9"/>
                    </a:lnTo>
                    <a:lnTo>
                      <a:pt x="79" y="13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36" y="36"/>
                    </a:lnTo>
                    <a:lnTo>
                      <a:pt x="16" y="49"/>
                    </a:lnTo>
                    <a:lnTo>
                      <a:pt x="8" y="58"/>
                    </a:lnTo>
                    <a:lnTo>
                      <a:pt x="4" y="67"/>
                    </a:lnTo>
                    <a:lnTo>
                      <a:pt x="0" y="81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4" y="108"/>
                    </a:lnTo>
                    <a:lnTo>
                      <a:pt x="8" y="121"/>
                    </a:lnTo>
                    <a:lnTo>
                      <a:pt x="24" y="144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1" name="Freeform 10"/>
              <p:cNvSpPr>
                <a:spLocks/>
              </p:cNvSpPr>
              <p:nvPr/>
            </p:nvSpPr>
            <p:spPr bwMode="auto">
              <a:xfrm>
                <a:off x="197" y="3713"/>
                <a:ext cx="122" cy="522"/>
              </a:xfrm>
              <a:custGeom>
                <a:avLst/>
                <a:gdLst>
                  <a:gd name="T0" fmla="*/ 39 w 122"/>
                  <a:gd name="T1" fmla="*/ 5 h 522"/>
                  <a:gd name="T2" fmla="*/ 87 w 122"/>
                  <a:gd name="T3" fmla="*/ 23 h 522"/>
                  <a:gd name="T4" fmla="*/ 114 w 122"/>
                  <a:gd name="T5" fmla="*/ 68 h 522"/>
                  <a:gd name="T6" fmla="*/ 114 w 122"/>
                  <a:gd name="T7" fmla="*/ 86 h 522"/>
                  <a:gd name="T8" fmla="*/ 106 w 122"/>
                  <a:gd name="T9" fmla="*/ 122 h 522"/>
                  <a:gd name="T10" fmla="*/ 75 w 122"/>
                  <a:gd name="T11" fmla="*/ 158 h 522"/>
                  <a:gd name="T12" fmla="*/ 35 w 122"/>
                  <a:gd name="T13" fmla="*/ 189 h 522"/>
                  <a:gd name="T14" fmla="*/ 20 w 122"/>
                  <a:gd name="T15" fmla="*/ 211 h 522"/>
                  <a:gd name="T16" fmla="*/ 0 w 122"/>
                  <a:gd name="T17" fmla="*/ 265 h 522"/>
                  <a:gd name="T18" fmla="*/ 4 w 122"/>
                  <a:gd name="T19" fmla="*/ 292 h 522"/>
                  <a:gd name="T20" fmla="*/ 12 w 122"/>
                  <a:gd name="T21" fmla="*/ 315 h 522"/>
                  <a:gd name="T22" fmla="*/ 59 w 122"/>
                  <a:gd name="T23" fmla="*/ 364 h 522"/>
                  <a:gd name="T24" fmla="*/ 83 w 122"/>
                  <a:gd name="T25" fmla="*/ 387 h 522"/>
                  <a:gd name="T26" fmla="*/ 102 w 122"/>
                  <a:gd name="T27" fmla="*/ 409 h 522"/>
                  <a:gd name="T28" fmla="*/ 114 w 122"/>
                  <a:gd name="T29" fmla="*/ 436 h 522"/>
                  <a:gd name="T30" fmla="*/ 114 w 122"/>
                  <a:gd name="T31" fmla="*/ 490 h 522"/>
                  <a:gd name="T32" fmla="*/ 106 w 122"/>
                  <a:gd name="T33" fmla="*/ 522 h 522"/>
                  <a:gd name="T34" fmla="*/ 114 w 122"/>
                  <a:gd name="T35" fmla="*/ 522 h 522"/>
                  <a:gd name="T36" fmla="*/ 118 w 122"/>
                  <a:gd name="T37" fmla="*/ 495 h 522"/>
                  <a:gd name="T38" fmla="*/ 118 w 122"/>
                  <a:gd name="T39" fmla="*/ 436 h 522"/>
                  <a:gd name="T40" fmla="*/ 106 w 122"/>
                  <a:gd name="T41" fmla="*/ 405 h 522"/>
                  <a:gd name="T42" fmla="*/ 87 w 122"/>
                  <a:gd name="T43" fmla="*/ 378 h 522"/>
                  <a:gd name="T44" fmla="*/ 63 w 122"/>
                  <a:gd name="T45" fmla="*/ 360 h 522"/>
                  <a:gd name="T46" fmla="*/ 16 w 122"/>
                  <a:gd name="T47" fmla="*/ 310 h 522"/>
                  <a:gd name="T48" fmla="*/ 8 w 122"/>
                  <a:gd name="T49" fmla="*/ 288 h 522"/>
                  <a:gd name="T50" fmla="*/ 8 w 122"/>
                  <a:gd name="T51" fmla="*/ 265 h 522"/>
                  <a:gd name="T52" fmla="*/ 24 w 122"/>
                  <a:gd name="T53" fmla="*/ 216 h 522"/>
                  <a:gd name="T54" fmla="*/ 39 w 122"/>
                  <a:gd name="T55" fmla="*/ 198 h 522"/>
                  <a:gd name="T56" fmla="*/ 55 w 122"/>
                  <a:gd name="T57" fmla="*/ 185 h 522"/>
                  <a:gd name="T58" fmla="*/ 102 w 122"/>
                  <a:gd name="T59" fmla="*/ 140 h 522"/>
                  <a:gd name="T60" fmla="*/ 118 w 122"/>
                  <a:gd name="T61" fmla="*/ 108 h 522"/>
                  <a:gd name="T62" fmla="*/ 118 w 122"/>
                  <a:gd name="T63" fmla="*/ 68 h 522"/>
                  <a:gd name="T64" fmla="*/ 106 w 122"/>
                  <a:gd name="T65" fmla="*/ 41 h 522"/>
                  <a:gd name="T66" fmla="*/ 67 w 122"/>
                  <a:gd name="T67" fmla="*/ 5 h 522"/>
                  <a:gd name="T68" fmla="*/ 39 w 122"/>
                  <a:gd name="T69" fmla="*/ 5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2" h="522">
                    <a:moveTo>
                      <a:pt x="39" y="5"/>
                    </a:moveTo>
                    <a:lnTo>
                      <a:pt x="39" y="5"/>
                    </a:lnTo>
                    <a:lnTo>
                      <a:pt x="67" y="9"/>
                    </a:lnTo>
                    <a:lnTo>
                      <a:pt x="87" y="23"/>
                    </a:lnTo>
                    <a:lnTo>
                      <a:pt x="102" y="45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86"/>
                    </a:lnTo>
                    <a:lnTo>
                      <a:pt x="114" y="104"/>
                    </a:lnTo>
                    <a:lnTo>
                      <a:pt x="106" y="122"/>
                    </a:lnTo>
                    <a:lnTo>
                      <a:pt x="99" y="135"/>
                    </a:lnTo>
                    <a:lnTo>
                      <a:pt x="75" y="158"/>
                    </a:lnTo>
                    <a:lnTo>
                      <a:pt x="51" y="180"/>
                    </a:lnTo>
                    <a:lnTo>
                      <a:pt x="35" y="189"/>
                    </a:lnTo>
                    <a:lnTo>
                      <a:pt x="35" y="189"/>
                    </a:lnTo>
                    <a:lnTo>
                      <a:pt x="20" y="211"/>
                    </a:lnTo>
                    <a:lnTo>
                      <a:pt x="8" y="234"/>
                    </a:lnTo>
                    <a:lnTo>
                      <a:pt x="0" y="265"/>
                    </a:lnTo>
                    <a:lnTo>
                      <a:pt x="0" y="279"/>
                    </a:lnTo>
                    <a:lnTo>
                      <a:pt x="4" y="292"/>
                    </a:lnTo>
                    <a:lnTo>
                      <a:pt x="4" y="292"/>
                    </a:lnTo>
                    <a:lnTo>
                      <a:pt x="12" y="315"/>
                    </a:lnTo>
                    <a:lnTo>
                      <a:pt x="24" y="333"/>
                    </a:lnTo>
                    <a:lnTo>
                      <a:pt x="59" y="364"/>
                    </a:lnTo>
                    <a:lnTo>
                      <a:pt x="59" y="364"/>
                    </a:lnTo>
                    <a:lnTo>
                      <a:pt x="83" y="387"/>
                    </a:lnTo>
                    <a:lnTo>
                      <a:pt x="102" y="409"/>
                    </a:lnTo>
                    <a:lnTo>
                      <a:pt x="102" y="409"/>
                    </a:lnTo>
                    <a:lnTo>
                      <a:pt x="106" y="423"/>
                    </a:lnTo>
                    <a:lnTo>
                      <a:pt x="114" y="436"/>
                    </a:lnTo>
                    <a:lnTo>
                      <a:pt x="114" y="463"/>
                    </a:lnTo>
                    <a:lnTo>
                      <a:pt x="114" y="490"/>
                    </a:lnTo>
                    <a:lnTo>
                      <a:pt x="106" y="522"/>
                    </a:lnTo>
                    <a:lnTo>
                      <a:pt x="106" y="522"/>
                    </a:lnTo>
                    <a:lnTo>
                      <a:pt x="114" y="522"/>
                    </a:lnTo>
                    <a:lnTo>
                      <a:pt x="114" y="522"/>
                    </a:lnTo>
                    <a:lnTo>
                      <a:pt x="114" y="522"/>
                    </a:lnTo>
                    <a:lnTo>
                      <a:pt x="118" y="495"/>
                    </a:lnTo>
                    <a:lnTo>
                      <a:pt x="122" y="463"/>
                    </a:lnTo>
                    <a:lnTo>
                      <a:pt x="118" y="436"/>
                    </a:lnTo>
                    <a:lnTo>
                      <a:pt x="114" y="418"/>
                    </a:lnTo>
                    <a:lnTo>
                      <a:pt x="106" y="405"/>
                    </a:lnTo>
                    <a:lnTo>
                      <a:pt x="106" y="405"/>
                    </a:lnTo>
                    <a:lnTo>
                      <a:pt x="87" y="378"/>
                    </a:lnTo>
                    <a:lnTo>
                      <a:pt x="63" y="360"/>
                    </a:lnTo>
                    <a:lnTo>
                      <a:pt x="63" y="360"/>
                    </a:lnTo>
                    <a:lnTo>
                      <a:pt x="32" y="328"/>
                    </a:lnTo>
                    <a:lnTo>
                      <a:pt x="16" y="310"/>
                    </a:lnTo>
                    <a:lnTo>
                      <a:pt x="8" y="288"/>
                    </a:lnTo>
                    <a:lnTo>
                      <a:pt x="8" y="288"/>
                    </a:lnTo>
                    <a:lnTo>
                      <a:pt x="4" y="279"/>
                    </a:lnTo>
                    <a:lnTo>
                      <a:pt x="8" y="265"/>
                    </a:lnTo>
                    <a:lnTo>
                      <a:pt x="12" y="238"/>
                    </a:lnTo>
                    <a:lnTo>
                      <a:pt x="24" y="216"/>
                    </a:lnTo>
                    <a:lnTo>
                      <a:pt x="39" y="198"/>
                    </a:lnTo>
                    <a:lnTo>
                      <a:pt x="39" y="198"/>
                    </a:lnTo>
                    <a:lnTo>
                      <a:pt x="55" y="185"/>
                    </a:lnTo>
                    <a:lnTo>
                      <a:pt x="55" y="185"/>
                    </a:lnTo>
                    <a:lnTo>
                      <a:pt x="79" y="162"/>
                    </a:lnTo>
                    <a:lnTo>
                      <a:pt x="102" y="140"/>
                    </a:lnTo>
                    <a:lnTo>
                      <a:pt x="114" y="122"/>
                    </a:lnTo>
                    <a:lnTo>
                      <a:pt x="118" y="108"/>
                    </a:lnTo>
                    <a:lnTo>
                      <a:pt x="122" y="86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06" y="41"/>
                    </a:lnTo>
                    <a:lnTo>
                      <a:pt x="91" y="18"/>
                    </a:lnTo>
                    <a:lnTo>
                      <a:pt x="67" y="5"/>
                    </a:lnTo>
                    <a:lnTo>
                      <a:pt x="43" y="0"/>
                    </a:lnTo>
                    <a:lnTo>
                      <a:pt x="39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2" name="Freeform 11"/>
              <p:cNvSpPr>
                <a:spLocks/>
              </p:cNvSpPr>
              <p:nvPr/>
            </p:nvSpPr>
            <p:spPr bwMode="auto">
              <a:xfrm>
                <a:off x="3093" y="3713"/>
                <a:ext cx="122" cy="522"/>
              </a:xfrm>
              <a:custGeom>
                <a:avLst/>
                <a:gdLst>
                  <a:gd name="T0" fmla="*/ 43 w 122"/>
                  <a:gd name="T1" fmla="*/ 5 h 522"/>
                  <a:gd name="T2" fmla="*/ 87 w 122"/>
                  <a:gd name="T3" fmla="*/ 23 h 522"/>
                  <a:gd name="T4" fmla="*/ 114 w 122"/>
                  <a:gd name="T5" fmla="*/ 68 h 522"/>
                  <a:gd name="T6" fmla="*/ 114 w 122"/>
                  <a:gd name="T7" fmla="*/ 86 h 522"/>
                  <a:gd name="T8" fmla="*/ 107 w 122"/>
                  <a:gd name="T9" fmla="*/ 122 h 522"/>
                  <a:gd name="T10" fmla="*/ 79 w 122"/>
                  <a:gd name="T11" fmla="*/ 158 h 522"/>
                  <a:gd name="T12" fmla="*/ 36 w 122"/>
                  <a:gd name="T13" fmla="*/ 189 h 522"/>
                  <a:gd name="T14" fmla="*/ 20 w 122"/>
                  <a:gd name="T15" fmla="*/ 211 h 522"/>
                  <a:gd name="T16" fmla="*/ 0 w 122"/>
                  <a:gd name="T17" fmla="*/ 265 h 522"/>
                  <a:gd name="T18" fmla="*/ 4 w 122"/>
                  <a:gd name="T19" fmla="*/ 292 h 522"/>
                  <a:gd name="T20" fmla="*/ 12 w 122"/>
                  <a:gd name="T21" fmla="*/ 315 h 522"/>
                  <a:gd name="T22" fmla="*/ 59 w 122"/>
                  <a:gd name="T23" fmla="*/ 364 h 522"/>
                  <a:gd name="T24" fmla="*/ 83 w 122"/>
                  <a:gd name="T25" fmla="*/ 387 h 522"/>
                  <a:gd name="T26" fmla="*/ 103 w 122"/>
                  <a:gd name="T27" fmla="*/ 409 h 522"/>
                  <a:gd name="T28" fmla="*/ 114 w 122"/>
                  <a:gd name="T29" fmla="*/ 436 h 522"/>
                  <a:gd name="T30" fmla="*/ 114 w 122"/>
                  <a:gd name="T31" fmla="*/ 490 h 522"/>
                  <a:gd name="T32" fmla="*/ 107 w 122"/>
                  <a:gd name="T33" fmla="*/ 522 h 522"/>
                  <a:gd name="T34" fmla="*/ 114 w 122"/>
                  <a:gd name="T35" fmla="*/ 522 h 522"/>
                  <a:gd name="T36" fmla="*/ 118 w 122"/>
                  <a:gd name="T37" fmla="*/ 495 h 522"/>
                  <a:gd name="T38" fmla="*/ 118 w 122"/>
                  <a:gd name="T39" fmla="*/ 436 h 522"/>
                  <a:gd name="T40" fmla="*/ 107 w 122"/>
                  <a:gd name="T41" fmla="*/ 405 h 522"/>
                  <a:gd name="T42" fmla="*/ 87 w 122"/>
                  <a:gd name="T43" fmla="*/ 378 h 522"/>
                  <a:gd name="T44" fmla="*/ 63 w 122"/>
                  <a:gd name="T45" fmla="*/ 360 h 522"/>
                  <a:gd name="T46" fmla="*/ 16 w 122"/>
                  <a:gd name="T47" fmla="*/ 310 h 522"/>
                  <a:gd name="T48" fmla="*/ 8 w 122"/>
                  <a:gd name="T49" fmla="*/ 288 h 522"/>
                  <a:gd name="T50" fmla="*/ 8 w 122"/>
                  <a:gd name="T51" fmla="*/ 265 h 522"/>
                  <a:gd name="T52" fmla="*/ 24 w 122"/>
                  <a:gd name="T53" fmla="*/ 216 h 522"/>
                  <a:gd name="T54" fmla="*/ 55 w 122"/>
                  <a:gd name="T55" fmla="*/ 185 h 522"/>
                  <a:gd name="T56" fmla="*/ 79 w 122"/>
                  <a:gd name="T57" fmla="*/ 162 h 522"/>
                  <a:gd name="T58" fmla="*/ 114 w 122"/>
                  <a:gd name="T59" fmla="*/ 122 h 522"/>
                  <a:gd name="T60" fmla="*/ 122 w 122"/>
                  <a:gd name="T61" fmla="*/ 86 h 522"/>
                  <a:gd name="T62" fmla="*/ 118 w 122"/>
                  <a:gd name="T63" fmla="*/ 68 h 522"/>
                  <a:gd name="T64" fmla="*/ 91 w 122"/>
                  <a:gd name="T65" fmla="*/ 18 h 522"/>
                  <a:gd name="T66" fmla="*/ 43 w 122"/>
                  <a:gd name="T67" fmla="*/ 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2" h="522">
                    <a:moveTo>
                      <a:pt x="43" y="5"/>
                    </a:moveTo>
                    <a:lnTo>
                      <a:pt x="43" y="5"/>
                    </a:lnTo>
                    <a:lnTo>
                      <a:pt x="67" y="9"/>
                    </a:lnTo>
                    <a:lnTo>
                      <a:pt x="87" y="23"/>
                    </a:lnTo>
                    <a:lnTo>
                      <a:pt x="103" y="45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86"/>
                    </a:lnTo>
                    <a:lnTo>
                      <a:pt x="114" y="104"/>
                    </a:lnTo>
                    <a:lnTo>
                      <a:pt x="107" y="122"/>
                    </a:lnTo>
                    <a:lnTo>
                      <a:pt x="99" y="135"/>
                    </a:lnTo>
                    <a:lnTo>
                      <a:pt x="79" y="158"/>
                    </a:lnTo>
                    <a:lnTo>
                      <a:pt x="51" y="180"/>
                    </a:lnTo>
                    <a:lnTo>
                      <a:pt x="36" y="189"/>
                    </a:lnTo>
                    <a:lnTo>
                      <a:pt x="36" y="189"/>
                    </a:lnTo>
                    <a:lnTo>
                      <a:pt x="20" y="211"/>
                    </a:lnTo>
                    <a:lnTo>
                      <a:pt x="8" y="234"/>
                    </a:lnTo>
                    <a:lnTo>
                      <a:pt x="0" y="265"/>
                    </a:lnTo>
                    <a:lnTo>
                      <a:pt x="0" y="279"/>
                    </a:lnTo>
                    <a:lnTo>
                      <a:pt x="4" y="292"/>
                    </a:lnTo>
                    <a:lnTo>
                      <a:pt x="4" y="292"/>
                    </a:lnTo>
                    <a:lnTo>
                      <a:pt x="12" y="315"/>
                    </a:lnTo>
                    <a:lnTo>
                      <a:pt x="24" y="333"/>
                    </a:lnTo>
                    <a:lnTo>
                      <a:pt x="59" y="364"/>
                    </a:lnTo>
                    <a:lnTo>
                      <a:pt x="59" y="364"/>
                    </a:lnTo>
                    <a:lnTo>
                      <a:pt x="83" y="387"/>
                    </a:lnTo>
                    <a:lnTo>
                      <a:pt x="103" y="409"/>
                    </a:lnTo>
                    <a:lnTo>
                      <a:pt x="103" y="409"/>
                    </a:lnTo>
                    <a:lnTo>
                      <a:pt x="110" y="423"/>
                    </a:lnTo>
                    <a:lnTo>
                      <a:pt x="114" y="436"/>
                    </a:lnTo>
                    <a:lnTo>
                      <a:pt x="118" y="463"/>
                    </a:lnTo>
                    <a:lnTo>
                      <a:pt x="114" y="490"/>
                    </a:lnTo>
                    <a:lnTo>
                      <a:pt x="110" y="522"/>
                    </a:lnTo>
                    <a:lnTo>
                      <a:pt x="107" y="522"/>
                    </a:lnTo>
                    <a:lnTo>
                      <a:pt x="114" y="522"/>
                    </a:lnTo>
                    <a:lnTo>
                      <a:pt x="114" y="522"/>
                    </a:lnTo>
                    <a:lnTo>
                      <a:pt x="114" y="522"/>
                    </a:lnTo>
                    <a:lnTo>
                      <a:pt x="118" y="495"/>
                    </a:lnTo>
                    <a:lnTo>
                      <a:pt x="122" y="463"/>
                    </a:lnTo>
                    <a:lnTo>
                      <a:pt x="118" y="436"/>
                    </a:lnTo>
                    <a:lnTo>
                      <a:pt x="114" y="418"/>
                    </a:lnTo>
                    <a:lnTo>
                      <a:pt x="107" y="405"/>
                    </a:lnTo>
                    <a:lnTo>
                      <a:pt x="107" y="405"/>
                    </a:lnTo>
                    <a:lnTo>
                      <a:pt x="87" y="378"/>
                    </a:lnTo>
                    <a:lnTo>
                      <a:pt x="63" y="360"/>
                    </a:lnTo>
                    <a:lnTo>
                      <a:pt x="63" y="360"/>
                    </a:lnTo>
                    <a:lnTo>
                      <a:pt x="32" y="328"/>
                    </a:lnTo>
                    <a:lnTo>
                      <a:pt x="16" y="310"/>
                    </a:lnTo>
                    <a:lnTo>
                      <a:pt x="8" y="288"/>
                    </a:lnTo>
                    <a:lnTo>
                      <a:pt x="8" y="288"/>
                    </a:lnTo>
                    <a:lnTo>
                      <a:pt x="8" y="279"/>
                    </a:lnTo>
                    <a:lnTo>
                      <a:pt x="8" y="265"/>
                    </a:lnTo>
                    <a:lnTo>
                      <a:pt x="12" y="238"/>
                    </a:lnTo>
                    <a:lnTo>
                      <a:pt x="24" y="216"/>
                    </a:lnTo>
                    <a:lnTo>
                      <a:pt x="40" y="198"/>
                    </a:lnTo>
                    <a:lnTo>
                      <a:pt x="55" y="185"/>
                    </a:lnTo>
                    <a:lnTo>
                      <a:pt x="55" y="185"/>
                    </a:lnTo>
                    <a:lnTo>
                      <a:pt x="79" y="162"/>
                    </a:lnTo>
                    <a:lnTo>
                      <a:pt x="103" y="140"/>
                    </a:lnTo>
                    <a:lnTo>
                      <a:pt x="114" y="122"/>
                    </a:lnTo>
                    <a:lnTo>
                      <a:pt x="118" y="108"/>
                    </a:lnTo>
                    <a:lnTo>
                      <a:pt x="122" y="86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07" y="41"/>
                    </a:lnTo>
                    <a:lnTo>
                      <a:pt x="91" y="18"/>
                    </a:lnTo>
                    <a:lnTo>
                      <a:pt x="67" y="5"/>
                    </a:lnTo>
                    <a:lnTo>
                      <a:pt x="43" y="0"/>
                    </a:lnTo>
                    <a:lnTo>
                      <a:pt x="4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3" name="Freeform 12"/>
              <p:cNvSpPr>
                <a:spLocks/>
              </p:cNvSpPr>
              <p:nvPr/>
            </p:nvSpPr>
            <p:spPr bwMode="auto">
              <a:xfrm>
                <a:off x="481" y="3498"/>
                <a:ext cx="327" cy="449"/>
              </a:xfrm>
              <a:custGeom>
                <a:avLst/>
                <a:gdLst>
                  <a:gd name="T0" fmla="*/ 311 w 327"/>
                  <a:gd name="T1" fmla="*/ 274 h 449"/>
                  <a:gd name="T2" fmla="*/ 311 w 327"/>
                  <a:gd name="T3" fmla="*/ 274 h 449"/>
                  <a:gd name="T4" fmla="*/ 291 w 327"/>
                  <a:gd name="T5" fmla="*/ 314 h 449"/>
                  <a:gd name="T6" fmla="*/ 268 w 327"/>
                  <a:gd name="T7" fmla="*/ 350 h 449"/>
                  <a:gd name="T8" fmla="*/ 236 w 327"/>
                  <a:gd name="T9" fmla="*/ 382 h 449"/>
                  <a:gd name="T10" fmla="*/ 205 w 327"/>
                  <a:gd name="T11" fmla="*/ 413 h 449"/>
                  <a:gd name="T12" fmla="*/ 169 w 327"/>
                  <a:gd name="T13" fmla="*/ 431 h 449"/>
                  <a:gd name="T14" fmla="*/ 138 w 327"/>
                  <a:gd name="T15" fmla="*/ 444 h 449"/>
                  <a:gd name="T16" fmla="*/ 118 w 327"/>
                  <a:gd name="T17" fmla="*/ 449 h 449"/>
                  <a:gd name="T18" fmla="*/ 102 w 327"/>
                  <a:gd name="T19" fmla="*/ 449 h 449"/>
                  <a:gd name="T20" fmla="*/ 86 w 327"/>
                  <a:gd name="T21" fmla="*/ 444 h 449"/>
                  <a:gd name="T22" fmla="*/ 71 w 327"/>
                  <a:gd name="T23" fmla="*/ 440 h 449"/>
                  <a:gd name="T24" fmla="*/ 71 w 327"/>
                  <a:gd name="T25" fmla="*/ 440 h 449"/>
                  <a:gd name="T26" fmla="*/ 59 w 327"/>
                  <a:gd name="T27" fmla="*/ 431 h 449"/>
                  <a:gd name="T28" fmla="*/ 43 w 327"/>
                  <a:gd name="T29" fmla="*/ 418 h 449"/>
                  <a:gd name="T30" fmla="*/ 35 w 327"/>
                  <a:gd name="T31" fmla="*/ 404 h 449"/>
                  <a:gd name="T32" fmla="*/ 23 w 327"/>
                  <a:gd name="T33" fmla="*/ 391 h 449"/>
                  <a:gd name="T34" fmla="*/ 12 w 327"/>
                  <a:gd name="T35" fmla="*/ 350 h 449"/>
                  <a:gd name="T36" fmla="*/ 0 w 327"/>
                  <a:gd name="T37" fmla="*/ 310 h 449"/>
                  <a:gd name="T38" fmla="*/ 0 w 327"/>
                  <a:gd name="T39" fmla="*/ 265 h 449"/>
                  <a:gd name="T40" fmla="*/ 0 w 327"/>
                  <a:gd name="T41" fmla="*/ 215 h 449"/>
                  <a:gd name="T42" fmla="*/ 8 w 327"/>
                  <a:gd name="T43" fmla="*/ 170 h 449"/>
                  <a:gd name="T44" fmla="*/ 19 w 327"/>
                  <a:gd name="T45" fmla="*/ 130 h 449"/>
                  <a:gd name="T46" fmla="*/ 19 w 327"/>
                  <a:gd name="T47" fmla="*/ 130 h 449"/>
                  <a:gd name="T48" fmla="*/ 39 w 327"/>
                  <a:gd name="T49" fmla="*/ 94 h 449"/>
                  <a:gd name="T50" fmla="*/ 63 w 327"/>
                  <a:gd name="T51" fmla="*/ 62 h 449"/>
                  <a:gd name="T52" fmla="*/ 86 w 327"/>
                  <a:gd name="T53" fmla="*/ 35 h 449"/>
                  <a:gd name="T54" fmla="*/ 114 w 327"/>
                  <a:gd name="T55" fmla="*/ 18 h 449"/>
                  <a:gd name="T56" fmla="*/ 146 w 327"/>
                  <a:gd name="T57" fmla="*/ 4 h 449"/>
                  <a:gd name="T58" fmla="*/ 177 w 327"/>
                  <a:gd name="T59" fmla="*/ 0 h 449"/>
                  <a:gd name="T60" fmla="*/ 209 w 327"/>
                  <a:gd name="T61" fmla="*/ 4 h 449"/>
                  <a:gd name="T62" fmla="*/ 240 w 327"/>
                  <a:gd name="T63" fmla="*/ 13 h 449"/>
                  <a:gd name="T64" fmla="*/ 240 w 327"/>
                  <a:gd name="T65" fmla="*/ 13 h 449"/>
                  <a:gd name="T66" fmla="*/ 268 w 327"/>
                  <a:gd name="T67" fmla="*/ 31 h 449"/>
                  <a:gd name="T68" fmla="*/ 287 w 327"/>
                  <a:gd name="T69" fmla="*/ 58 h 449"/>
                  <a:gd name="T70" fmla="*/ 307 w 327"/>
                  <a:gd name="T71" fmla="*/ 85 h 449"/>
                  <a:gd name="T72" fmla="*/ 319 w 327"/>
                  <a:gd name="T73" fmla="*/ 121 h 449"/>
                  <a:gd name="T74" fmla="*/ 327 w 327"/>
                  <a:gd name="T75" fmla="*/ 157 h 449"/>
                  <a:gd name="T76" fmla="*/ 327 w 327"/>
                  <a:gd name="T77" fmla="*/ 193 h 449"/>
                  <a:gd name="T78" fmla="*/ 323 w 327"/>
                  <a:gd name="T79" fmla="*/ 233 h 449"/>
                  <a:gd name="T80" fmla="*/ 311 w 327"/>
                  <a:gd name="T81" fmla="*/ 274 h 449"/>
                  <a:gd name="T82" fmla="*/ 311 w 327"/>
                  <a:gd name="T83" fmla="*/ 274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7" h="449">
                    <a:moveTo>
                      <a:pt x="311" y="274"/>
                    </a:moveTo>
                    <a:lnTo>
                      <a:pt x="311" y="274"/>
                    </a:lnTo>
                    <a:lnTo>
                      <a:pt x="291" y="314"/>
                    </a:lnTo>
                    <a:lnTo>
                      <a:pt x="268" y="350"/>
                    </a:lnTo>
                    <a:lnTo>
                      <a:pt x="236" y="382"/>
                    </a:lnTo>
                    <a:lnTo>
                      <a:pt x="205" y="413"/>
                    </a:lnTo>
                    <a:lnTo>
                      <a:pt x="169" y="431"/>
                    </a:lnTo>
                    <a:lnTo>
                      <a:pt x="138" y="444"/>
                    </a:lnTo>
                    <a:lnTo>
                      <a:pt x="118" y="449"/>
                    </a:lnTo>
                    <a:lnTo>
                      <a:pt x="102" y="449"/>
                    </a:lnTo>
                    <a:lnTo>
                      <a:pt x="86" y="444"/>
                    </a:lnTo>
                    <a:lnTo>
                      <a:pt x="71" y="440"/>
                    </a:lnTo>
                    <a:lnTo>
                      <a:pt x="71" y="440"/>
                    </a:lnTo>
                    <a:lnTo>
                      <a:pt x="59" y="431"/>
                    </a:lnTo>
                    <a:lnTo>
                      <a:pt x="43" y="418"/>
                    </a:lnTo>
                    <a:lnTo>
                      <a:pt x="35" y="404"/>
                    </a:lnTo>
                    <a:lnTo>
                      <a:pt x="23" y="391"/>
                    </a:lnTo>
                    <a:lnTo>
                      <a:pt x="12" y="350"/>
                    </a:lnTo>
                    <a:lnTo>
                      <a:pt x="0" y="310"/>
                    </a:lnTo>
                    <a:lnTo>
                      <a:pt x="0" y="265"/>
                    </a:lnTo>
                    <a:lnTo>
                      <a:pt x="0" y="215"/>
                    </a:lnTo>
                    <a:lnTo>
                      <a:pt x="8" y="170"/>
                    </a:lnTo>
                    <a:lnTo>
                      <a:pt x="19" y="130"/>
                    </a:lnTo>
                    <a:lnTo>
                      <a:pt x="19" y="130"/>
                    </a:lnTo>
                    <a:lnTo>
                      <a:pt x="39" y="94"/>
                    </a:lnTo>
                    <a:lnTo>
                      <a:pt x="63" y="62"/>
                    </a:lnTo>
                    <a:lnTo>
                      <a:pt x="86" y="35"/>
                    </a:lnTo>
                    <a:lnTo>
                      <a:pt x="114" y="18"/>
                    </a:lnTo>
                    <a:lnTo>
                      <a:pt x="146" y="4"/>
                    </a:lnTo>
                    <a:lnTo>
                      <a:pt x="177" y="0"/>
                    </a:lnTo>
                    <a:lnTo>
                      <a:pt x="209" y="4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68" y="31"/>
                    </a:lnTo>
                    <a:lnTo>
                      <a:pt x="287" y="58"/>
                    </a:lnTo>
                    <a:lnTo>
                      <a:pt x="307" y="85"/>
                    </a:lnTo>
                    <a:lnTo>
                      <a:pt x="319" y="121"/>
                    </a:lnTo>
                    <a:lnTo>
                      <a:pt x="327" y="157"/>
                    </a:lnTo>
                    <a:lnTo>
                      <a:pt x="327" y="193"/>
                    </a:lnTo>
                    <a:lnTo>
                      <a:pt x="323" y="233"/>
                    </a:lnTo>
                    <a:lnTo>
                      <a:pt x="311" y="274"/>
                    </a:lnTo>
                    <a:lnTo>
                      <a:pt x="311" y="274"/>
                    </a:lnTo>
                    <a:close/>
                  </a:path>
                </a:pathLst>
              </a:custGeom>
              <a:solidFill>
                <a:srgbClr val="FF5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4" name="Freeform 13"/>
              <p:cNvSpPr>
                <a:spLocks/>
              </p:cNvSpPr>
              <p:nvPr/>
            </p:nvSpPr>
            <p:spPr bwMode="auto">
              <a:xfrm>
                <a:off x="485" y="3502"/>
                <a:ext cx="315" cy="387"/>
              </a:xfrm>
              <a:custGeom>
                <a:avLst/>
                <a:gdLst>
                  <a:gd name="T0" fmla="*/ 299 w 315"/>
                  <a:gd name="T1" fmla="*/ 234 h 387"/>
                  <a:gd name="T2" fmla="*/ 299 w 315"/>
                  <a:gd name="T3" fmla="*/ 234 h 387"/>
                  <a:gd name="T4" fmla="*/ 279 w 315"/>
                  <a:gd name="T5" fmla="*/ 270 h 387"/>
                  <a:gd name="T6" fmla="*/ 256 w 315"/>
                  <a:gd name="T7" fmla="*/ 301 h 387"/>
                  <a:gd name="T8" fmla="*/ 228 w 315"/>
                  <a:gd name="T9" fmla="*/ 328 h 387"/>
                  <a:gd name="T10" fmla="*/ 197 w 315"/>
                  <a:gd name="T11" fmla="*/ 355 h 387"/>
                  <a:gd name="T12" fmla="*/ 165 w 315"/>
                  <a:gd name="T13" fmla="*/ 373 h 387"/>
                  <a:gd name="T14" fmla="*/ 130 w 315"/>
                  <a:gd name="T15" fmla="*/ 382 h 387"/>
                  <a:gd name="T16" fmla="*/ 98 w 315"/>
                  <a:gd name="T17" fmla="*/ 387 h 387"/>
                  <a:gd name="T18" fmla="*/ 82 w 315"/>
                  <a:gd name="T19" fmla="*/ 382 h 387"/>
                  <a:gd name="T20" fmla="*/ 71 w 315"/>
                  <a:gd name="T21" fmla="*/ 378 h 387"/>
                  <a:gd name="T22" fmla="*/ 71 w 315"/>
                  <a:gd name="T23" fmla="*/ 378 h 387"/>
                  <a:gd name="T24" fmla="*/ 55 w 315"/>
                  <a:gd name="T25" fmla="*/ 373 h 387"/>
                  <a:gd name="T26" fmla="*/ 43 w 315"/>
                  <a:gd name="T27" fmla="*/ 360 h 387"/>
                  <a:gd name="T28" fmla="*/ 23 w 315"/>
                  <a:gd name="T29" fmla="*/ 337 h 387"/>
                  <a:gd name="T30" fmla="*/ 11 w 315"/>
                  <a:gd name="T31" fmla="*/ 301 h 387"/>
                  <a:gd name="T32" fmla="*/ 4 w 315"/>
                  <a:gd name="T33" fmla="*/ 265 h 387"/>
                  <a:gd name="T34" fmla="*/ 0 w 315"/>
                  <a:gd name="T35" fmla="*/ 225 h 387"/>
                  <a:gd name="T36" fmla="*/ 4 w 315"/>
                  <a:gd name="T37" fmla="*/ 184 h 387"/>
                  <a:gd name="T38" fmla="*/ 8 w 315"/>
                  <a:gd name="T39" fmla="*/ 148 h 387"/>
                  <a:gd name="T40" fmla="*/ 23 w 315"/>
                  <a:gd name="T41" fmla="*/ 112 h 387"/>
                  <a:gd name="T42" fmla="*/ 23 w 315"/>
                  <a:gd name="T43" fmla="*/ 112 h 387"/>
                  <a:gd name="T44" fmla="*/ 39 w 315"/>
                  <a:gd name="T45" fmla="*/ 81 h 387"/>
                  <a:gd name="T46" fmla="*/ 59 w 315"/>
                  <a:gd name="T47" fmla="*/ 54 h 387"/>
                  <a:gd name="T48" fmla="*/ 82 w 315"/>
                  <a:gd name="T49" fmla="*/ 31 h 387"/>
                  <a:gd name="T50" fmla="*/ 110 w 315"/>
                  <a:gd name="T51" fmla="*/ 14 h 387"/>
                  <a:gd name="T52" fmla="*/ 142 w 315"/>
                  <a:gd name="T53" fmla="*/ 5 h 387"/>
                  <a:gd name="T54" fmla="*/ 169 w 315"/>
                  <a:gd name="T55" fmla="*/ 0 h 387"/>
                  <a:gd name="T56" fmla="*/ 201 w 315"/>
                  <a:gd name="T57" fmla="*/ 0 h 387"/>
                  <a:gd name="T58" fmla="*/ 228 w 315"/>
                  <a:gd name="T59" fmla="*/ 9 h 387"/>
                  <a:gd name="T60" fmla="*/ 228 w 315"/>
                  <a:gd name="T61" fmla="*/ 9 h 387"/>
                  <a:gd name="T62" fmla="*/ 256 w 315"/>
                  <a:gd name="T63" fmla="*/ 27 h 387"/>
                  <a:gd name="T64" fmla="*/ 279 w 315"/>
                  <a:gd name="T65" fmla="*/ 45 h 387"/>
                  <a:gd name="T66" fmla="*/ 295 w 315"/>
                  <a:gd name="T67" fmla="*/ 72 h 387"/>
                  <a:gd name="T68" fmla="*/ 307 w 315"/>
                  <a:gd name="T69" fmla="*/ 103 h 387"/>
                  <a:gd name="T70" fmla="*/ 315 w 315"/>
                  <a:gd name="T71" fmla="*/ 135 h 387"/>
                  <a:gd name="T72" fmla="*/ 315 w 315"/>
                  <a:gd name="T73" fmla="*/ 166 h 387"/>
                  <a:gd name="T74" fmla="*/ 307 w 315"/>
                  <a:gd name="T75" fmla="*/ 202 h 387"/>
                  <a:gd name="T76" fmla="*/ 299 w 315"/>
                  <a:gd name="T77" fmla="*/ 234 h 387"/>
                  <a:gd name="T78" fmla="*/ 299 w 315"/>
                  <a:gd name="T79" fmla="*/ 234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5" h="387">
                    <a:moveTo>
                      <a:pt x="299" y="234"/>
                    </a:moveTo>
                    <a:lnTo>
                      <a:pt x="299" y="234"/>
                    </a:lnTo>
                    <a:lnTo>
                      <a:pt x="279" y="270"/>
                    </a:lnTo>
                    <a:lnTo>
                      <a:pt x="256" y="301"/>
                    </a:lnTo>
                    <a:lnTo>
                      <a:pt x="228" y="328"/>
                    </a:lnTo>
                    <a:lnTo>
                      <a:pt x="197" y="355"/>
                    </a:lnTo>
                    <a:lnTo>
                      <a:pt x="165" y="373"/>
                    </a:lnTo>
                    <a:lnTo>
                      <a:pt x="130" y="382"/>
                    </a:lnTo>
                    <a:lnTo>
                      <a:pt x="98" y="387"/>
                    </a:lnTo>
                    <a:lnTo>
                      <a:pt x="82" y="382"/>
                    </a:lnTo>
                    <a:lnTo>
                      <a:pt x="71" y="378"/>
                    </a:lnTo>
                    <a:lnTo>
                      <a:pt x="71" y="378"/>
                    </a:lnTo>
                    <a:lnTo>
                      <a:pt x="55" y="373"/>
                    </a:lnTo>
                    <a:lnTo>
                      <a:pt x="43" y="360"/>
                    </a:lnTo>
                    <a:lnTo>
                      <a:pt x="23" y="337"/>
                    </a:lnTo>
                    <a:lnTo>
                      <a:pt x="11" y="301"/>
                    </a:lnTo>
                    <a:lnTo>
                      <a:pt x="4" y="265"/>
                    </a:lnTo>
                    <a:lnTo>
                      <a:pt x="0" y="225"/>
                    </a:lnTo>
                    <a:lnTo>
                      <a:pt x="4" y="184"/>
                    </a:lnTo>
                    <a:lnTo>
                      <a:pt x="8" y="148"/>
                    </a:lnTo>
                    <a:lnTo>
                      <a:pt x="23" y="112"/>
                    </a:lnTo>
                    <a:lnTo>
                      <a:pt x="23" y="112"/>
                    </a:lnTo>
                    <a:lnTo>
                      <a:pt x="39" y="81"/>
                    </a:lnTo>
                    <a:lnTo>
                      <a:pt x="59" y="54"/>
                    </a:lnTo>
                    <a:lnTo>
                      <a:pt x="82" y="31"/>
                    </a:lnTo>
                    <a:lnTo>
                      <a:pt x="110" y="14"/>
                    </a:lnTo>
                    <a:lnTo>
                      <a:pt x="142" y="5"/>
                    </a:lnTo>
                    <a:lnTo>
                      <a:pt x="169" y="0"/>
                    </a:lnTo>
                    <a:lnTo>
                      <a:pt x="201" y="0"/>
                    </a:lnTo>
                    <a:lnTo>
                      <a:pt x="228" y="9"/>
                    </a:lnTo>
                    <a:lnTo>
                      <a:pt x="228" y="9"/>
                    </a:lnTo>
                    <a:lnTo>
                      <a:pt x="256" y="27"/>
                    </a:lnTo>
                    <a:lnTo>
                      <a:pt x="279" y="45"/>
                    </a:lnTo>
                    <a:lnTo>
                      <a:pt x="295" y="72"/>
                    </a:lnTo>
                    <a:lnTo>
                      <a:pt x="307" y="103"/>
                    </a:lnTo>
                    <a:lnTo>
                      <a:pt x="315" y="135"/>
                    </a:lnTo>
                    <a:lnTo>
                      <a:pt x="315" y="166"/>
                    </a:lnTo>
                    <a:lnTo>
                      <a:pt x="307" y="202"/>
                    </a:lnTo>
                    <a:lnTo>
                      <a:pt x="299" y="234"/>
                    </a:lnTo>
                    <a:lnTo>
                      <a:pt x="299" y="234"/>
                    </a:lnTo>
                    <a:close/>
                  </a:path>
                </a:pathLst>
              </a:custGeom>
              <a:solidFill>
                <a:srgbClr val="FF9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5" name="Freeform 14"/>
              <p:cNvSpPr>
                <a:spLocks/>
              </p:cNvSpPr>
              <p:nvPr/>
            </p:nvSpPr>
            <p:spPr bwMode="auto">
              <a:xfrm>
                <a:off x="540" y="3924"/>
                <a:ext cx="35" cy="32"/>
              </a:xfrm>
              <a:custGeom>
                <a:avLst/>
                <a:gdLst>
                  <a:gd name="T0" fmla="*/ 16 w 35"/>
                  <a:gd name="T1" fmla="*/ 0 h 32"/>
                  <a:gd name="T2" fmla="*/ 16 w 35"/>
                  <a:gd name="T3" fmla="*/ 0 h 32"/>
                  <a:gd name="T4" fmla="*/ 4 w 35"/>
                  <a:gd name="T5" fmla="*/ 5 h 32"/>
                  <a:gd name="T6" fmla="*/ 0 w 35"/>
                  <a:gd name="T7" fmla="*/ 9 h 32"/>
                  <a:gd name="T8" fmla="*/ 0 w 35"/>
                  <a:gd name="T9" fmla="*/ 18 h 32"/>
                  <a:gd name="T10" fmla="*/ 0 w 35"/>
                  <a:gd name="T11" fmla="*/ 18 h 32"/>
                  <a:gd name="T12" fmla="*/ 4 w 35"/>
                  <a:gd name="T13" fmla="*/ 27 h 32"/>
                  <a:gd name="T14" fmla="*/ 16 w 35"/>
                  <a:gd name="T15" fmla="*/ 32 h 32"/>
                  <a:gd name="T16" fmla="*/ 27 w 35"/>
                  <a:gd name="T17" fmla="*/ 32 h 32"/>
                  <a:gd name="T18" fmla="*/ 35 w 35"/>
                  <a:gd name="T19" fmla="*/ 27 h 32"/>
                  <a:gd name="T20" fmla="*/ 35 w 35"/>
                  <a:gd name="T21" fmla="*/ 27 h 32"/>
                  <a:gd name="T22" fmla="*/ 35 w 35"/>
                  <a:gd name="T23" fmla="*/ 23 h 32"/>
                  <a:gd name="T24" fmla="*/ 31 w 35"/>
                  <a:gd name="T25" fmla="*/ 14 h 32"/>
                  <a:gd name="T26" fmla="*/ 23 w 35"/>
                  <a:gd name="T27" fmla="*/ 5 h 32"/>
                  <a:gd name="T28" fmla="*/ 16 w 35"/>
                  <a:gd name="T29" fmla="*/ 0 h 32"/>
                  <a:gd name="T30" fmla="*/ 16 w 35"/>
                  <a:gd name="T3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2">
                    <a:moveTo>
                      <a:pt x="16" y="0"/>
                    </a:moveTo>
                    <a:lnTo>
                      <a:pt x="16" y="0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4" y="27"/>
                    </a:lnTo>
                    <a:lnTo>
                      <a:pt x="16" y="32"/>
                    </a:lnTo>
                    <a:lnTo>
                      <a:pt x="27" y="32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3"/>
                    </a:lnTo>
                    <a:lnTo>
                      <a:pt x="31" y="14"/>
                    </a:lnTo>
                    <a:lnTo>
                      <a:pt x="23" y="5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5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6" name="Freeform 15"/>
              <p:cNvSpPr>
                <a:spLocks/>
              </p:cNvSpPr>
              <p:nvPr/>
            </p:nvSpPr>
            <p:spPr bwMode="auto">
              <a:xfrm>
                <a:off x="536" y="3951"/>
                <a:ext cx="55" cy="36"/>
              </a:xfrm>
              <a:custGeom>
                <a:avLst/>
                <a:gdLst>
                  <a:gd name="T0" fmla="*/ 0 w 55"/>
                  <a:gd name="T1" fmla="*/ 23 h 36"/>
                  <a:gd name="T2" fmla="*/ 0 w 55"/>
                  <a:gd name="T3" fmla="*/ 23 h 36"/>
                  <a:gd name="T4" fmla="*/ 8 w 55"/>
                  <a:gd name="T5" fmla="*/ 9 h 36"/>
                  <a:gd name="T6" fmla="*/ 16 w 55"/>
                  <a:gd name="T7" fmla="*/ 0 h 36"/>
                  <a:gd name="T8" fmla="*/ 20 w 55"/>
                  <a:gd name="T9" fmla="*/ 0 h 36"/>
                  <a:gd name="T10" fmla="*/ 24 w 55"/>
                  <a:gd name="T11" fmla="*/ 0 h 36"/>
                  <a:gd name="T12" fmla="*/ 24 w 55"/>
                  <a:gd name="T13" fmla="*/ 0 h 36"/>
                  <a:gd name="T14" fmla="*/ 31 w 55"/>
                  <a:gd name="T15" fmla="*/ 5 h 36"/>
                  <a:gd name="T16" fmla="*/ 35 w 55"/>
                  <a:gd name="T17" fmla="*/ 14 h 36"/>
                  <a:gd name="T18" fmla="*/ 43 w 55"/>
                  <a:gd name="T19" fmla="*/ 23 h 36"/>
                  <a:gd name="T20" fmla="*/ 51 w 55"/>
                  <a:gd name="T21" fmla="*/ 27 h 36"/>
                  <a:gd name="T22" fmla="*/ 51 w 55"/>
                  <a:gd name="T23" fmla="*/ 27 h 36"/>
                  <a:gd name="T24" fmla="*/ 55 w 55"/>
                  <a:gd name="T25" fmla="*/ 32 h 36"/>
                  <a:gd name="T26" fmla="*/ 51 w 55"/>
                  <a:gd name="T27" fmla="*/ 36 h 36"/>
                  <a:gd name="T28" fmla="*/ 47 w 55"/>
                  <a:gd name="T29" fmla="*/ 36 h 36"/>
                  <a:gd name="T30" fmla="*/ 31 w 55"/>
                  <a:gd name="T31" fmla="*/ 36 h 36"/>
                  <a:gd name="T32" fmla="*/ 31 w 55"/>
                  <a:gd name="T33" fmla="*/ 36 h 36"/>
                  <a:gd name="T34" fmla="*/ 8 w 55"/>
                  <a:gd name="T35" fmla="*/ 36 h 36"/>
                  <a:gd name="T36" fmla="*/ 0 w 55"/>
                  <a:gd name="T37" fmla="*/ 32 h 36"/>
                  <a:gd name="T38" fmla="*/ 0 w 55"/>
                  <a:gd name="T39" fmla="*/ 23 h 36"/>
                  <a:gd name="T40" fmla="*/ 0 w 55"/>
                  <a:gd name="T41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36">
                    <a:moveTo>
                      <a:pt x="0" y="23"/>
                    </a:moveTo>
                    <a:lnTo>
                      <a:pt x="0" y="23"/>
                    </a:lnTo>
                    <a:lnTo>
                      <a:pt x="8" y="9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5"/>
                    </a:lnTo>
                    <a:lnTo>
                      <a:pt x="35" y="14"/>
                    </a:lnTo>
                    <a:lnTo>
                      <a:pt x="43" y="23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55" y="32"/>
                    </a:lnTo>
                    <a:lnTo>
                      <a:pt x="51" y="36"/>
                    </a:lnTo>
                    <a:lnTo>
                      <a:pt x="47" y="36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8" y="36"/>
                    </a:lnTo>
                    <a:lnTo>
                      <a:pt x="0" y="32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5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7" name="Freeform 16"/>
              <p:cNvSpPr>
                <a:spLocks/>
              </p:cNvSpPr>
              <p:nvPr/>
            </p:nvSpPr>
            <p:spPr bwMode="auto">
              <a:xfrm>
                <a:off x="560" y="3520"/>
                <a:ext cx="110" cy="90"/>
              </a:xfrm>
              <a:custGeom>
                <a:avLst/>
                <a:gdLst>
                  <a:gd name="T0" fmla="*/ 110 w 110"/>
                  <a:gd name="T1" fmla="*/ 22 h 90"/>
                  <a:gd name="T2" fmla="*/ 110 w 110"/>
                  <a:gd name="T3" fmla="*/ 22 h 90"/>
                  <a:gd name="T4" fmla="*/ 106 w 110"/>
                  <a:gd name="T5" fmla="*/ 36 h 90"/>
                  <a:gd name="T6" fmla="*/ 94 w 110"/>
                  <a:gd name="T7" fmla="*/ 54 h 90"/>
                  <a:gd name="T8" fmla="*/ 74 w 110"/>
                  <a:gd name="T9" fmla="*/ 72 h 90"/>
                  <a:gd name="T10" fmla="*/ 55 w 110"/>
                  <a:gd name="T11" fmla="*/ 85 h 90"/>
                  <a:gd name="T12" fmla="*/ 55 w 110"/>
                  <a:gd name="T13" fmla="*/ 85 h 90"/>
                  <a:gd name="T14" fmla="*/ 31 w 110"/>
                  <a:gd name="T15" fmla="*/ 90 h 90"/>
                  <a:gd name="T16" fmla="*/ 15 w 110"/>
                  <a:gd name="T17" fmla="*/ 90 h 90"/>
                  <a:gd name="T18" fmla="*/ 3 w 110"/>
                  <a:gd name="T19" fmla="*/ 85 h 90"/>
                  <a:gd name="T20" fmla="*/ 0 w 110"/>
                  <a:gd name="T21" fmla="*/ 81 h 90"/>
                  <a:gd name="T22" fmla="*/ 0 w 110"/>
                  <a:gd name="T23" fmla="*/ 72 h 90"/>
                  <a:gd name="T24" fmla="*/ 0 w 110"/>
                  <a:gd name="T25" fmla="*/ 72 h 90"/>
                  <a:gd name="T26" fmla="*/ 3 w 110"/>
                  <a:gd name="T27" fmla="*/ 54 h 90"/>
                  <a:gd name="T28" fmla="*/ 15 w 110"/>
                  <a:gd name="T29" fmla="*/ 40 h 90"/>
                  <a:gd name="T30" fmla="*/ 35 w 110"/>
                  <a:gd name="T31" fmla="*/ 22 h 90"/>
                  <a:gd name="T32" fmla="*/ 55 w 110"/>
                  <a:gd name="T33" fmla="*/ 9 h 90"/>
                  <a:gd name="T34" fmla="*/ 55 w 110"/>
                  <a:gd name="T35" fmla="*/ 9 h 90"/>
                  <a:gd name="T36" fmla="*/ 74 w 110"/>
                  <a:gd name="T37" fmla="*/ 0 h 90"/>
                  <a:gd name="T38" fmla="*/ 94 w 110"/>
                  <a:gd name="T39" fmla="*/ 0 h 90"/>
                  <a:gd name="T40" fmla="*/ 106 w 110"/>
                  <a:gd name="T41" fmla="*/ 9 h 90"/>
                  <a:gd name="T42" fmla="*/ 110 w 110"/>
                  <a:gd name="T43" fmla="*/ 13 h 90"/>
                  <a:gd name="T44" fmla="*/ 110 w 110"/>
                  <a:gd name="T45" fmla="*/ 22 h 90"/>
                  <a:gd name="T46" fmla="*/ 110 w 110"/>
                  <a:gd name="T47" fmla="*/ 2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" h="90">
                    <a:moveTo>
                      <a:pt x="110" y="22"/>
                    </a:moveTo>
                    <a:lnTo>
                      <a:pt x="110" y="22"/>
                    </a:lnTo>
                    <a:lnTo>
                      <a:pt x="106" y="36"/>
                    </a:lnTo>
                    <a:lnTo>
                      <a:pt x="94" y="54"/>
                    </a:lnTo>
                    <a:lnTo>
                      <a:pt x="74" y="72"/>
                    </a:lnTo>
                    <a:lnTo>
                      <a:pt x="55" y="85"/>
                    </a:lnTo>
                    <a:lnTo>
                      <a:pt x="55" y="85"/>
                    </a:lnTo>
                    <a:lnTo>
                      <a:pt x="31" y="90"/>
                    </a:lnTo>
                    <a:lnTo>
                      <a:pt x="15" y="90"/>
                    </a:lnTo>
                    <a:lnTo>
                      <a:pt x="3" y="85"/>
                    </a:lnTo>
                    <a:lnTo>
                      <a:pt x="0" y="81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3" y="54"/>
                    </a:lnTo>
                    <a:lnTo>
                      <a:pt x="15" y="40"/>
                    </a:lnTo>
                    <a:lnTo>
                      <a:pt x="35" y="22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74" y="0"/>
                    </a:lnTo>
                    <a:lnTo>
                      <a:pt x="94" y="0"/>
                    </a:lnTo>
                    <a:lnTo>
                      <a:pt x="106" y="9"/>
                    </a:lnTo>
                    <a:lnTo>
                      <a:pt x="110" y="13"/>
                    </a:lnTo>
                    <a:lnTo>
                      <a:pt x="110" y="22"/>
                    </a:lnTo>
                    <a:lnTo>
                      <a:pt x="110" y="22"/>
                    </a:lnTo>
                    <a:close/>
                  </a:path>
                </a:pathLst>
              </a:custGeom>
              <a:solidFill>
                <a:srgbClr val="FECD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8" name="Freeform 17"/>
              <p:cNvSpPr>
                <a:spLocks/>
              </p:cNvSpPr>
              <p:nvPr/>
            </p:nvSpPr>
            <p:spPr bwMode="auto">
              <a:xfrm>
                <a:off x="91" y="3345"/>
                <a:ext cx="244" cy="364"/>
              </a:xfrm>
              <a:custGeom>
                <a:avLst/>
                <a:gdLst>
                  <a:gd name="T0" fmla="*/ 0 w 244"/>
                  <a:gd name="T1" fmla="*/ 175 h 364"/>
                  <a:gd name="T2" fmla="*/ 0 w 244"/>
                  <a:gd name="T3" fmla="*/ 175 h 364"/>
                  <a:gd name="T4" fmla="*/ 4 w 244"/>
                  <a:gd name="T5" fmla="*/ 211 h 364"/>
                  <a:gd name="T6" fmla="*/ 15 w 244"/>
                  <a:gd name="T7" fmla="*/ 242 h 364"/>
                  <a:gd name="T8" fmla="*/ 31 w 244"/>
                  <a:gd name="T9" fmla="*/ 274 h 364"/>
                  <a:gd name="T10" fmla="*/ 51 w 244"/>
                  <a:gd name="T11" fmla="*/ 305 h 364"/>
                  <a:gd name="T12" fmla="*/ 71 w 244"/>
                  <a:gd name="T13" fmla="*/ 332 h 364"/>
                  <a:gd name="T14" fmla="*/ 94 w 244"/>
                  <a:gd name="T15" fmla="*/ 350 h 364"/>
                  <a:gd name="T16" fmla="*/ 118 w 244"/>
                  <a:gd name="T17" fmla="*/ 359 h 364"/>
                  <a:gd name="T18" fmla="*/ 141 w 244"/>
                  <a:gd name="T19" fmla="*/ 364 h 364"/>
                  <a:gd name="T20" fmla="*/ 141 w 244"/>
                  <a:gd name="T21" fmla="*/ 364 h 364"/>
                  <a:gd name="T22" fmla="*/ 165 w 244"/>
                  <a:gd name="T23" fmla="*/ 355 h 364"/>
                  <a:gd name="T24" fmla="*/ 189 w 244"/>
                  <a:gd name="T25" fmla="*/ 337 h 364"/>
                  <a:gd name="T26" fmla="*/ 208 w 244"/>
                  <a:gd name="T27" fmla="*/ 314 h 364"/>
                  <a:gd name="T28" fmla="*/ 220 w 244"/>
                  <a:gd name="T29" fmla="*/ 283 h 364"/>
                  <a:gd name="T30" fmla="*/ 232 w 244"/>
                  <a:gd name="T31" fmla="*/ 251 h 364"/>
                  <a:gd name="T32" fmla="*/ 240 w 244"/>
                  <a:gd name="T33" fmla="*/ 215 h 364"/>
                  <a:gd name="T34" fmla="*/ 244 w 244"/>
                  <a:gd name="T35" fmla="*/ 179 h 364"/>
                  <a:gd name="T36" fmla="*/ 244 w 244"/>
                  <a:gd name="T37" fmla="*/ 148 h 364"/>
                  <a:gd name="T38" fmla="*/ 244 w 244"/>
                  <a:gd name="T39" fmla="*/ 148 h 364"/>
                  <a:gd name="T40" fmla="*/ 240 w 244"/>
                  <a:gd name="T41" fmla="*/ 112 h 364"/>
                  <a:gd name="T42" fmla="*/ 228 w 244"/>
                  <a:gd name="T43" fmla="*/ 85 h 364"/>
                  <a:gd name="T44" fmla="*/ 216 w 244"/>
                  <a:gd name="T45" fmla="*/ 58 h 364"/>
                  <a:gd name="T46" fmla="*/ 197 w 244"/>
                  <a:gd name="T47" fmla="*/ 36 h 364"/>
                  <a:gd name="T48" fmla="*/ 177 w 244"/>
                  <a:gd name="T49" fmla="*/ 18 h 364"/>
                  <a:gd name="T50" fmla="*/ 157 w 244"/>
                  <a:gd name="T51" fmla="*/ 9 h 364"/>
                  <a:gd name="T52" fmla="*/ 134 w 244"/>
                  <a:gd name="T53" fmla="*/ 0 h 364"/>
                  <a:gd name="T54" fmla="*/ 106 w 244"/>
                  <a:gd name="T55" fmla="*/ 0 h 364"/>
                  <a:gd name="T56" fmla="*/ 106 w 244"/>
                  <a:gd name="T57" fmla="*/ 0 h 364"/>
                  <a:gd name="T58" fmla="*/ 82 w 244"/>
                  <a:gd name="T59" fmla="*/ 9 h 364"/>
                  <a:gd name="T60" fmla="*/ 63 w 244"/>
                  <a:gd name="T61" fmla="*/ 18 h 364"/>
                  <a:gd name="T62" fmla="*/ 43 w 244"/>
                  <a:gd name="T63" fmla="*/ 36 h 364"/>
                  <a:gd name="T64" fmla="*/ 27 w 244"/>
                  <a:gd name="T65" fmla="*/ 58 h 364"/>
                  <a:gd name="T66" fmla="*/ 11 w 244"/>
                  <a:gd name="T67" fmla="*/ 85 h 364"/>
                  <a:gd name="T68" fmla="*/ 4 w 244"/>
                  <a:gd name="T69" fmla="*/ 112 h 364"/>
                  <a:gd name="T70" fmla="*/ 0 w 244"/>
                  <a:gd name="T71" fmla="*/ 144 h 364"/>
                  <a:gd name="T72" fmla="*/ 0 w 244"/>
                  <a:gd name="T73" fmla="*/ 175 h 364"/>
                  <a:gd name="T74" fmla="*/ 0 w 244"/>
                  <a:gd name="T75" fmla="*/ 175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44" h="364">
                    <a:moveTo>
                      <a:pt x="0" y="175"/>
                    </a:moveTo>
                    <a:lnTo>
                      <a:pt x="0" y="175"/>
                    </a:lnTo>
                    <a:lnTo>
                      <a:pt x="4" y="211"/>
                    </a:lnTo>
                    <a:lnTo>
                      <a:pt x="15" y="242"/>
                    </a:lnTo>
                    <a:lnTo>
                      <a:pt x="31" y="274"/>
                    </a:lnTo>
                    <a:lnTo>
                      <a:pt x="51" y="305"/>
                    </a:lnTo>
                    <a:lnTo>
                      <a:pt x="71" y="332"/>
                    </a:lnTo>
                    <a:lnTo>
                      <a:pt x="94" y="350"/>
                    </a:lnTo>
                    <a:lnTo>
                      <a:pt x="118" y="359"/>
                    </a:lnTo>
                    <a:lnTo>
                      <a:pt x="141" y="364"/>
                    </a:lnTo>
                    <a:lnTo>
                      <a:pt x="141" y="364"/>
                    </a:lnTo>
                    <a:lnTo>
                      <a:pt x="165" y="355"/>
                    </a:lnTo>
                    <a:lnTo>
                      <a:pt x="189" y="337"/>
                    </a:lnTo>
                    <a:lnTo>
                      <a:pt x="208" y="314"/>
                    </a:lnTo>
                    <a:lnTo>
                      <a:pt x="220" y="283"/>
                    </a:lnTo>
                    <a:lnTo>
                      <a:pt x="232" y="251"/>
                    </a:lnTo>
                    <a:lnTo>
                      <a:pt x="240" y="215"/>
                    </a:lnTo>
                    <a:lnTo>
                      <a:pt x="244" y="179"/>
                    </a:lnTo>
                    <a:lnTo>
                      <a:pt x="244" y="148"/>
                    </a:lnTo>
                    <a:lnTo>
                      <a:pt x="244" y="148"/>
                    </a:lnTo>
                    <a:lnTo>
                      <a:pt x="240" y="112"/>
                    </a:lnTo>
                    <a:lnTo>
                      <a:pt x="228" y="85"/>
                    </a:lnTo>
                    <a:lnTo>
                      <a:pt x="216" y="58"/>
                    </a:lnTo>
                    <a:lnTo>
                      <a:pt x="197" y="36"/>
                    </a:lnTo>
                    <a:lnTo>
                      <a:pt x="177" y="18"/>
                    </a:lnTo>
                    <a:lnTo>
                      <a:pt x="157" y="9"/>
                    </a:lnTo>
                    <a:lnTo>
                      <a:pt x="134" y="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2" y="9"/>
                    </a:lnTo>
                    <a:lnTo>
                      <a:pt x="63" y="18"/>
                    </a:lnTo>
                    <a:lnTo>
                      <a:pt x="43" y="36"/>
                    </a:lnTo>
                    <a:lnTo>
                      <a:pt x="27" y="58"/>
                    </a:lnTo>
                    <a:lnTo>
                      <a:pt x="11" y="85"/>
                    </a:lnTo>
                    <a:lnTo>
                      <a:pt x="4" y="112"/>
                    </a:lnTo>
                    <a:lnTo>
                      <a:pt x="0" y="144"/>
                    </a:lnTo>
                    <a:lnTo>
                      <a:pt x="0" y="175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30A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9" name="Freeform 18"/>
              <p:cNvSpPr>
                <a:spLocks/>
              </p:cNvSpPr>
              <p:nvPr/>
            </p:nvSpPr>
            <p:spPr bwMode="auto">
              <a:xfrm>
                <a:off x="102" y="3349"/>
                <a:ext cx="233" cy="315"/>
              </a:xfrm>
              <a:custGeom>
                <a:avLst/>
                <a:gdLst>
                  <a:gd name="T0" fmla="*/ 0 w 233"/>
                  <a:gd name="T1" fmla="*/ 149 h 315"/>
                  <a:gd name="T2" fmla="*/ 0 w 233"/>
                  <a:gd name="T3" fmla="*/ 149 h 315"/>
                  <a:gd name="T4" fmla="*/ 8 w 233"/>
                  <a:gd name="T5" fmla="*/ 175 h 315"/>
                  <a:gd name="T6" fmla="*/ 20 w 233"/>
                  <a:gd name="T7" fmla="*/ 207 h 315"/>
                  <a:gd name="T8" fmla="*/ 32 w 233"/>
                  <a:gd name="T9" fmla="*/ 238 h 315"/>
                  <a:gd name="T10" fmla="*/ 52 w 233"/>
                  <a:gd name="T11" fmla="*/ 261 h 315"/>
                  <a:gd name="T12" fmla="*/ 71 w 233"/>
                  <a:gd name="T13" fmla="*/ 283 h 315"/>
                  <a:gd name="T14" fmla="*/ 95 w 233"/>
                  <a:gd name="T15" fmla="*/ 301 h 315"/>
                  <a:gd name="T16" fmla="*/ 119 w 233"/>
                  <a:gd name="T17" fmla="*/ 315 h 315"/>
                  <a:gd name="T18" fmla="*/ 142 w 233"/>
                  <a:gd name="T19" fmla="*/ 315 h 315"/>
                  <a:gd name="T20" fmla="*/ 142 w 233"/>
                  <a:gd name="T21" fmla="*/ 315 h 315"/>
                  <a:gd name="T22" fmla="*/ 166 w 233"/>
                  <a:gd name="T23" fmla="*/ 310 h 315"/>
                  <a:gd name="T24" fmla="*/ 186 w 233"/>
                  <a:gd name="T25" fmla="*/ 297 h 315"/>
                  <a:gd name="T26" fmla="*/ 201 w 233"/>
                  <a:gd name="T27" fmla="*/ 274 h 315"/>
                  <a:gd name="T28" fmla="*/ 217 w 233"/>
                  <a:gd name="T29" fmla="*/ 252 h 315"/>
                  <a:gd name="T30" fmla="*/ 225 w 233"/>
                  <a:gd name="T31" fmla="*/ 220 h 315"/>
                  <a:gd name="T32" fmla="*/ 233 w 233"/>
                  <a:gd name="T33" fmla="*/ 189 h 315"/>
                  <a:gd name="T34" fmla="*/ 233 w 233"/>
                  <a:gd name="T35" fmla="*/ 162 h 315"/>
                  <a:gd name="T36" fmla="*/ 233 w 233"/>
                  <a:gd name="T37" fmla="*/ 131 h 315"/>
                  <a:gd name="T38" fmla="*/ 233 w 233"/>
                  <a:gd name="T39" fmla="*/ 131 h 315"/>
                  <a:gd name="T40" fmla="*/ 229 w 233"/>
                  <a:gd name="T41" fmla="*/ 104 h 315"/>
                  <a:gd name="T42" fmla="*/ 217 w 233"/>
                  <a:gd name="T43" fmla="*/ 77 h 315"/>
                  <a:gd name="T44" fmla="*/ 205 w 233"/>
                  <a:gd name="T45" fmla="*/ 54 h 315"/>
                  <a:gd name="T46" fmla="*/ 186 w 233"/>
                  <a:gd name="T47" fmla="*/ 32 h 315"/>
                  <a:gd name="T48" fmla="*/ 166 w 233"/>
                  <a:gd name="T49" fmla="*/ 18 h 315"/>
                  <a:gd name="T50" fmla="*/ 146 w 233"/>
                  <a:gd name="T51" fmla="*/ 5 h 315"/>
                  <a:gd name="T52" fmla="*/ 123 w 233"/>
                  <a:gd name="T53" fmla="*/ 0 h 315"/>
                  <a:gd name="T54" fmla="*/ 99 w 233"/>
                  <a:gd name="T55" fmla="*/ 0 h 315"/>
                  <a:gd name="T56" fmla="*/ 99 w 233"/>
                  <a:gd name="T57" fmla="*/ 0 h 315"/>
                  <a:gd name="T58" fmla="*/ 75 w 233"/>
                  <a:gd name="T59" fmla="*/ 5 h 315"/>
                  <a:gd name="T60" fmla="*/ 56 w 233"/>
                  <a:gd name="T61" fmla="*/ 14 h 315"/>
                  <a:gd name="T62" fmla="*/ 40 w 233"/>
                  <a:gd name="T63" fmla="*/ 27 h 315"/>
                  <a:gd name="T64" fmla="*/ 24 w 233"/>
                  <a:gd name="T65" fmla="*/ 45 h 315"/>
                  <a:gd name="T66" fmla="*/ 12 w 233"/>
                  <a:gd name="T67" fmla="*/ 68 h 315"/>
                  <a:gd name="T68" fmla="*/ 4 w 233"/>
                  <a:gd name="T69" fmla="*/ 90 h 315"/>
                  <a:gd name="T70" fmla="*/ 0 w 233"/>
                  <a:gd name="T71" fmla="*/ 117 h 315"/>
                  <a:gd name="T72" fmla="*/ 0 w 233"/>
                  <a:gd name="T73" fmla="*/ 149 h 315"/>
                  <a:gd name="T74" fmla="*/ 0 w 233"/>
                  <a:gd name="T75" fmla="*/ 149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3" h="315">
                    <a:moveTo>
                      <a:pt x="0" y="149"/>
                    </a:moveTo>
                    <a:lnTo>
                      <a:pt x="0" y="149"/>
                    </a:lnTo>
                    <a:lnTo>
                      <a:pt x="8" y="175"/>
                    </a:lnTo>
                    <a:lnTo>
                      <a:pt x="20" y="207"/>
                    </a:lnTo>
                    <a:lnTo>
                      <a:pt x="32" y="238"/>
                    </a:lnTo>
                    <a:lnTo>
                      <a:pt x="52" y="261"/>
                    </a:lnTo>
                    <a:lnTo>
                      <a:pt x="71" y="283"/>
                    </a:lnTo>
                    <a:lnTo>
                      <a:pt x="95" y="301"/>
                    </a:lnTo>
                    <a:lnTo>
                      <a:pt x="119" y="315"/>
                    </a:lnTo>
                    <a:lnTo>
                      <a:pt x="142" y="315"/>
                    </a:lnTo>
                    <a:lnTo>
                      <a:pt x="142" y="315"/>
                    </a:lnTo>
                    <a:lnTo>
                      <a:pt x="166" y="310"/>
                    </a:lnTo>
                    <a:lnTo>
                      <a:pt x="186" y="297"/>
                    </a:lnTo>
                    <a:lnTo>
                      <a:pt x="201" y="274"/>
                    </a:lnTo>
                    <a:lnTo>
                      <a:pt x="217" y="252"/>
                    </a:lnTo>
                    <a:lnTo>
                      <a:pt x="225" y="220"/>
                    </a:lnTo>
                    <a:lnTo>
                      <a:pt x="233" y="189"/>
                    </a:lnTo>
                    <a:lnTo>
                      <a:pt x="233" y="162"/>
                    </a:lnTo>
                    <a:lnTo>
                      <a:pt x="233" y="131"/>
                    </a:lnTo>
                    <a:lnTo>
                      <a:pt x="233" y="131"/>
                    </a:lnTo>
                    <a:lnTo>
                      <a:pt x="229" y="104"/>
                    </a:lnTo>
                    <a:lnTo>
                      <a:pt x="217" y="77"/>
                    </a:lnTo>
                    <a:lnTo>
                      <a:pt x="205" y="54"/>
                    </a:lnTo>
                    <a:lnTo>
                      <a:pt x="186" y="32"/>
                    </a:lnTo>
                    <a:lnTo>
                      <a:pt x="166" y="18"/>
                    </a:lnTo>
                    <a:lnTo>
                      <a:pt x="146" y="5"/>
                    </a:lnTo>
                    <a:lnTo>
                      <a:pt x="123" y="0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75" y="5"/>
                    </a:lnTo>
                    <a:lnTo>
                      <a:pt x="56" y="14"/>
                    </a:lnTo>
                    <a:lnTo>
                      <a:pt x="40" y="27"/>
                    </a:lnTo>
                    <a:lnTo>
                      <a:pt x="24" y="45"/>
                    </a:lnTo>
                    <a:lnTo>
                      <a:pt x="12" y="68"/>
                    </a:lnTo>
                    <a:lnTo>
                      <a:pt x="4" y="90"/>
                    </a:lnTo>
                    <a:lnTo>
                      <a:pt x="0" y="117"/>
                    </a:lnTo>
                    <a:lnTo>
                      <a:pt x="0" y="14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5FC1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0" name="Freeform 19"/>
              <p:cNvSpPr>
                <a:spLocks/>
              </p:cNvSpPr>
              <p:nvPr/>
            </p:nvSpPr>
            <p:spPr bwMode="auto">
              <a:xfrm>
                <a:off x="213" y="3695"/>
                <a:ext cx="31" cy="27"/>
              </a:xfrm>
              <a:custGeom>
                <a:avLst/>
                <a:gdLst>
                  <a:gd name="T0" fmla="*/ 23 w 31"/>
                  <a:gd name="T1" fmla="*/ 0 h 27"/>
                  <a:gd name="T2" fmla="*/ 23 w 31"/>
                  <a:gd name="T3" fmla="*/ 0 h 27"/>
                  <a:gd name="T4" fmla="*/ 27 w 31"/>
                  <a:gd name="T5" fmla="*/ 5 h 27"/>
                  <a:gd name="T6" fmla="*/ 31 w 31"/>
                  <a:gd name="T7" fmla="*/ 14 h 27"/>
                  <a:gd name="T8" fmla="*/ 27 w 31"/>
                  <a:gd name="T9" fmla="*/ 18 h 27"/>
                  <a:gd name="T10" fmla="*/ 27 w 31"/>
                  <a:gd name="T11" fmla="*/ 18 h 27"/>
                  <a:gd name="T12" fmla="*/ 23 w 31"/>
                  <a:gd name="T13" fmla="*/ 27 h 27"/>
                  <a:gd name="T14" fmla="*/ 12 w 31"/>
                  <a:gd name="T15" fmla="*/ 27 h 27"/>
                  <a:gd name="T16" fmla="*/ 4 w 31"/>
                  <a:gd name="T17" fmla="*/ 23 h 27"/>
                  <a:gd name="T18" fmla="*/ 0 w 31"/>
                  <a:gd name="T19" fmla="*/ 18 h 27"/>
                  <a:gd name="T20" fmla="*/ 0 w 31"/>
                  <a:gd name="T21" fmla="*/ 18 h 27"/>
                  <a:gd name="T22" fmla="*/ 0 w 31"/>
                  <a:gd name="T23" fmla="*/ 14 h 27"/>
                  <a:gd name="T24" fmla="*/ 4 w 31"/>
                  <a:gd name="T25" fmla="*/ 5 h 27"/>
                  <a:gd name="T26" fmla="*/ 12 w 31"/>
                  <a:gd name="T27" fmla="*/ 0 h 27"/>
                  <a:gd name="T28" fmla="*/ 23 w 31"/>
                  <a:gd name="T29" fmla="*/ 0 h 27"/>
                  <a:gd name="T30" fmla="*/ 23 w 31"/>
                  <a:gd name="T3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27">
                    <a:moveTo>
                      <a:pt x="23" y="0"/>
                    </a:moveTo>
                    <a:lnTo>
                      <a:pt x="23" y="0"/>
                    </a:lnTo>
                    <a:lnTo>
                      <a:pt x="27" y="5"/>
                    </a:lnTo>
                    <a:lnTo>
                      <a:pt x="31" y="14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3" y="27"/>
                    </a:lnTo>
                    <a:lnTo>
                      <a:pt x="12" y="27"/>
                    </a:lnTo>
                    <a:lnTo>
                      <a:pt x="4" y="23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4" y="5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0A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1" name="Freeform 20"/>
              <p:cNvSpPr>
                <a:spLocks/>
              </p:cNvSpPr>
              <p:nvPr/>
            </p:nvSpPr>
            <p:spPr bwMode="auto">
              <a:xfrm>
                <a:off x="197" y="3718"/>
                <a:ext cx="39" cy="27"/>
              </a:xfrm>
              <a:custGeom>
                <a:avLst/>
                <a:gdLst>
                  <a:gd name="T0" fmla="*/ 39 w 39"/>
                  <a:gd name="T1" fmla="*/ 18 h 27"/>
                  <a:gd name="T2" fmla="*/ 39 w 39"/>
                  <a:gd name="T3" fmla="*/ 18 h 27"/>
                  <a:gd name="T4" fmla="*/ 39 w 39"/>
                  <a:gd name="T5" fmla="*/ 9 h 27"/>
                  <a:gd name="T6" fmla="*/ 35 w 39"/>
                  <a:gd name="T7" fmla="*/ 0 h 27"/>
                  <a:gd name="T8" fmla="*/ 28 w 39"/>
                  <a:gd name="T9" fmla="*/ 0 h 27"/>
                  <a:gd name="T10" fmla="*/ 28 w 39"/>
                  <a:gd name="T11" fmla="*/ 0 h 27"/>
                  <a:gd name="T12" fmla="*/ 20 w 39"/>
                  <a:gd name="T13" fmla="*/ 0 h 27"/>
                  <a:gd name="T14" fmla="*/ 16 w 39"/>
                  <a:gd name="T15" fmla="*/ 4 h 27"/>
                  <a:gd name="T16" fmla="*/ 12 w 39"/>
                  <a:gd name="T17" fmla="*/ 9 h 27"/>
                  <a:gd name="T18" fmla="*/ 4 w 39"/>
                  <a:gd name="T19" fmla="*/ 13 h 27"/>
                  <a:gd name="T20" fmla="*/ 4 w 39"/>
                  <a:gd name="T21" fmla="*/ 13 h 27"/>
                  <a:gd name="T22" fmla="*/ 0 w 39"/>
                  <a:gd name="T23" fmla="*/ 13 h 27"/>
                  <a:gd name="T24" fmla="*/ 0 w 39"/>
                  <a:gd name="T25" fmla="*/ 18 h 27"/>
                  <a:gd name="T26" fmla="*/ 12 w 39"/>
                  <a:gd name="T27" fmla="*/ 22 h 27"/>
                  <a:gd name="T28" fmla="*/ 12 w 39"/>
                  <a:gd name="T29" fmla="*/ 22 h 27"/>
                  <a:gd name="T30" fmla="*/ 35 w 39"/>
                  <a:gd name="T31" fmla="*/ 27 h 27"/>
                  <a:gd name="T32" fmla="*/ 39 w 39"/>
                  <a:gd name="T33" fmla="*/ 27 h 27"/>
                  <a:gd name="T34" fmla="*/ 39 w 39"/>
                  <a:gd name="T35" fmla="*/ 18 h 27"/>
                  <a:gd name="T36" fmla="*/ 39 w 39"/>
                  <a:gd name="T37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27">
                    <a:moveTo>
                      <a:pt x="39" y="18"/>
                    </a:moveTo>
                    <a:lnTo>
                      <a:pt x="39" y="18"/>
                    </a:lnTo>
                    <a:lnTo>
                      <a:pt x="39" y="9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6" y="4"/>
                    </a:lnTo>
                    <a:lnTo>
                      <a:pt x="12" y="9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35" y="27"/>
                    </a:lnTo>
                    <a:lnTo>
                      <a:pt x="39" y="27"/>
                    </a:lnTo>
                    <a:lnTo>
                      <a:pt x="39" y="18"/>
                    </a:lnTo>
                    <a:lnTo>
                      <a:pt x="39" y="18"/>
                    </a:lnTo>
                    <a:close/>
                  </a:path>
                </a:pathLst>
              </a:custGeom>
              <a:solidFill>
                <a:srgbClr val="30A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2" name="Freeform 21"/>
              <p:cNvSpPr>
                <a:spLocks/>
              </p:cNvSpPr>
              <p:nvPr/>
            </p:nvSpPr>
            <p:spPr bwMode="auto">
              <a:xfrm>
                <a:off x="229" y="3372"/>
                <a:ext cx="70" cy="90"/>
              </a:xfrm>
              <a:custGeom>
                <a:avLst/>
                <a:gdLst>
                  <a:gd name="T0" fmla="*/ 0 w 70"/>
                  <a:gd name="T1" fmla="*/ 9 h 90"/>
                  <a:gd name="T2" fmla="*/ 0 w 70"/>
                  <a:gd name="T3" fmla="*/ 9 h 90"/>
                  <a:gd name="T4" fmla="*/ 0 w 70"/>
                  <a:gd name="T5" fmla="*/ 22 h 90"/>
                  <a:gd name="T6" fmla="*/ 3 w 70"/>
                  <a:gd name="T7" fmla="*/ 40 h 90"/>
                  <a:gd name="T8" fmla="*/ 15 w 70"/>
                  <a:gd name="T9" fmla="*/ 54 h 90"/>
                  <a:gd name="T10" fmla="*/ 27 w 70"/>
                  <a:gd name="T11" fmla="*/ 72 h 90"/>
                  <a:gd name="T12" fmla="*/ 27 w 70"/>
                  <a:gd name="T13" fmla="*/ 72 h 90"/>
                  <a:gd name="T14" fmla="*/ 43 w 70"/>
                  <a:gd name="T15" fmla="*/ 81 h 90"/>
                  <a:gd name="T16" fmla="*/ 55 w 70"/>
                  <a:gd name="T17" fmla="*/ 90 h 90"/>
                  <a:gd name="T18" fmla="*/ 67 w 70"/>
                  <a:gd name="T19" fmla="*/ 85 h 90"/>
                  <a:gd name="T20" fmla="*/ 70 w 70"/>
                  <a:gd name="T21" fmla="*/ 76 h 90"/>
                  <a:gd name="T22" fmla="*/ 70 w 70"/>
                  <a:gd name="T23" fmla="*/ 76 h 90"/>
                  <a:gd name="T24" fmla="*/ 70 w 70"/>
                  <a:gd name="T25" fmla="*/ 63 h 90"/>
                  <a:gd name="T26" fmla="*/ 67 w 70"/>
                  <a:gd name="T27" fmla="*/ 49 h 90"/>
                  <a:gd name="T28" fmla="*/ 55 w 70"/>
                  <a:gd name="T29" fmla="*/ 31 h 90"/>
                  <a:gd name="T30" fmla="*/ 43 w 70"/>
                  <a:gd name="T31" fmla="*/ 13 h 90"/>
                  <a:gd name="T32" fmla="*/ 43 w 70"/>
                  <a:gd name="T33" fmla="*/ 13 h 90"/>
                  <a:gd name="T34" fmla="*/ 27 w 70"/>
                  <a:gd name="T35" fmla="*/ 4 h 90"/>
                  <a:gd name="T36" fmla="*/ 15 w 70"/>
                  <a:gd name="T37" fmla="*/ 0 h 90"/>
                  <a:gd name="T38" fmla="*/ 7 w 70"/>
                  <a:gd name="T39" fmla="*/ 0 h 90"/>
                  <a:gd name="T40" fmla="*/ 0 w 70"/>
                  <a:gd name="T41" fmla="*/ 9 h 90"/>
                  <a:gd name="T42" fmla="*/ 0 w 70"/>
                  <a:gd name="T43" fmla="*/ 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0" h="90">
                    <a:moveTo>
                      <a:pt x="0" y="9"/>
                    </a:moveTo>
                    <a:lnTo>
                      <a:pt x="0" y="9"/>
                    </a:lnTo>
                    <a:lnTo>
                      <a:pt x="0" y="22"/>
                    </a:lnTo>
                    <a:lnTo>
                      <a:pt x="3" y="40"/>
                    </a:lnTo>
                    <a:lnTo>
                      <a:pt x="15" y="54"/>
                    </a:lnTo>
                    <a:lnTo>
                      <a:pt x="27" y="72"/>
                    </a:lnTo>
                    <a:lnTo>
                      <a:pt x="27" y="72"/>
                    </a:lnTo>
                    <a:lnTo>
                      <a:pt x="43" y="81"/>
                    </a:lnTo>
                    <a:lnTo>
                      <a:pt x="55" y="90"/>
                    </a:lnTo>
                    <a:lnTo>
                      <a:pt x="67" y="85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70" y="63"/>
                    </a:lnTo>
                    <a:lnTo>
                      <a:pt x="67" y="49"/>
                    </a:lnTo>
                    <a:lnTo>
                      <a:pt x="55" y="31"/>
                    </a:lnTo>
                    <a:lnTo>
                      <a:pt x="43" y="13"/>
                    </a:lnTo>
                    <a:lnTo>
                      <a:pt x="43" y="13"/>
                    </a:lnTo>
                    <a:lnTo>
                      <a:pt x="27" y="4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7E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3" name="Freeform 22"/>
              <p:cNvSpPr>
                <a:spLocks/>
              </p:cNvSpPr>
              <p:nvPr/>
            </p:nvSpPr>
            <p:spPr bwMode="auto">
              <a:xfrm>
                <a:off x="1135" y="3358"/>
                <a:ext cx="256" cy="216"/>
              </a:xfrm>
              <a:custGeom>
                <a:avLst/>
                <a:gdLst>
                  <a:gd name="T0" fmla="*/ 8 w 256"/>
                  <a:gd name="T1" fmla="*/ 50 h 216"/>
                  <a:gd name="T2" fmla="*/ 8 w 256"/>
                  <a:gd name="T3" fmla="*/ 50 h 216"/>
                  <a:gd name="T4" fmla="*/ 0 w 256"/>
                  <a:gd name="T5" fmla="*/ 72 h 216"/>
                  <a:gd name="T6" fmla="*/ 0 w 256"/>
                  <a:gd name="T7" fmla="*/ 95 h 216"/>
                  <a:gd name="T8" fmla="*/ 4 w 256"/>
                  <a:gd name="T9" fmla="*/ 117 h 216"/>
                  <a:gd name="T10" fmla="*/ 12 w 256"/>
                  <a:gd name="T11" fmla="*/ 135 h 216"/>
                  <a:gd name="T12" fmla="*/ 12 w 256"/>
                  <a:gd name="T13" fmla="*/ 135 h 216"/>
                  <a:gd name="T14" fmla="*/ 20 w 256"/>
                  <a:gd name="T15" fmla="*/ 149 h 216"/>
                  <a:gd name="T16" fmla="*/ 31 w 256"/>
                  <a:gd name="T17" fmla="*/ 162 h 216"/>
                  <a:gd name="T18" fmla="*/ 63 w 256"/>
                  <a:gd name="T19" fmla="*/ 180 h 216"/>
                  <a:gd name="T20" fmla="*/ 98 w 256"/>
                  <a:gd name="T21" fmla="*/ 193 h 216"/>
                  <a:gd name="T22" fmla="*/ 134 w 256"/>
                  <a:gd name="T23" fmla="*/ 202 h 216"/>
                  <a:gd name="T24" fmla="*/ 197 w 256"/>
                  <a:gd name="T25" fmla="*/ 211 h 216"/>
                  <a:gd name="T26" fmla="*/ 228 w 256"/>
                  <a:gd name="T27" fmla="*/ 216 h 216"/>
                  <a:gd name="T28" fmla="*/ 217 w 256"/>
                  <a:gd name="T29" fmla="*/ 184 h 216"/>
                  <a:gd name="T30" fmla="*/ 217 w 256"/>
                  <a:gd name="T31" fmla="*/ 184 h 216"/>
                  <a:gd name="T32" fmla="*/ 173 w 256"/>
                  <a:gd name="T33" fmla="*/ 180 h 216"/>
                  <a:gd name="T34" fmla="*/ 122 w 256"/>
                  <a:gd name="T35" fmla="*/ 171 h 216"/>
                  <a:gd name="T36" fmla="*/ 94 w 256"/>
                  <a:gd name="T37" fmla="*/ 162 h 216"/>
                  <a:gd name="T38" fmla="*/ 71 w 256"/>
                  <a:gd name="T39" fmla="*/ 153 h 216"/>
                  <a:gd name="T40" fmla="*/ 51 w 256"/>
                  <a:gd name="T41" fmla="*/ 135 h 216"/>
                  <a:gd name="T42" fmla="*/ 35 w 256"/>
                  <a:gd name="T43" fmla="*/ 122 h 216"/>
                  <a:gd name="T44" fmla="*/ 35 w 256"/>
                  <a:gd name="T45" fmla="*/ 122 h 216"/>
                  <a:gd name="T46" fmla="*/ 31 w 256"/>
                  <a:gd name="T47" fmla="*/ 108 h 216"/>
                  <a:gd name="T48" fmla="*/ 27 w 256"/>
                  <a:gd name="T49" fmla="*/ 90 h 216"/>
                  <a:gd name="T50" fmla="*/ 31 w 256"/>
                  <a:gd name="T51" fmla="*/ 77 h 216"/>
                  <a:gd name="T52" fmla="*/ 35 w 256"/>
                  <a:gd name="T53" fmla="*/ 59 h 216"/>
                  <a:gd name="T54" fmla="*/ 35 w 256"/>
                  <a:gd name="T55" fmla="*/ 59 h 216"/>
                  <a:gd name="T56" fmla="*/ 47 w 256"/>
                  <a:gd name="T57" fmla="*/ 41 h 216"/>
                  <a:gd name="T58" fmla="*/ 55 w 256"/>
                  <a:gd name="T59" fmla="*/ 32 h 216"/>
                  <a:gd name="T60" fmla="*/ 63 w 256"/>
                  <a:gd name="T61" fmla="*/ 27 h 216"/>
                  <a:gd name="T62" fmla="*/ 67 w 256"/>
                  <a:gd name="T63" fmla="*/ 27 h 216"/>
                  <a:gd name="T64" fmla="*/ 67 w 256"/>
                  <a:gd name="T65" fmla="*/ 27 h 216"/>
                  <a:gd name="T66" fmla="*/ 83 w 256"/>
                  <a:gd name="T67" fmla="*/ 32 h 216"/>
                  <a:gd name="T68" fmla="*/ 102 w 256"/>
                  <a:gd name="T69" fmla="*/ 41 h 216"/>
                  <a:gd name="T70" fmla="*/ 126 w 256"/>
                  <a:gd name="T71" fmla="*/ 59 h 216"/>
                  <a:gd name="T72" fmla="*/ 146 w 256"/>
                  <a:gd name="T73" fmla="*/ 77 h 216"/>
                  <a:gd name="T74" fmla="*/ 189 w 256"/>
                  <a:gd name="T75" fmla="*/ 131 h 216"/>
                  <a:gd name="T76" fmla="*/ 224 w 256"/>
                  <a:gd name="T77" fmla="*/ 189 h 216"/>
                  <a:gd name="T78" fmla="*/ 256 w 256"/>
                  <a:gd name="T79" fmla="*/ 184 h 216"/>
                  <a:gd name="T80" fmla="*/ 256 w 256"/>
                  <a:gd name="T81" fmla="*/ 184 h 216"/>
                  <a:gd name="T82" fmla="*/ 228 w 256"/>
                  <a:gd name="T83" fmla="*/ 140 h 216"/>
                  <a:gd name="T84" fmla="*/ 209 w 256"/>
                  <a:gd name="T85" fmla="*/ 108 h 216"/>
                  <a:gd name="T86" fmla="*/ 181 w 256"/>
                  <a:gd name="T87" fmla="*/ 77 h 216"/>
                  <a:gd name="T88" fmla="*/ 153 w 256"/>
                  <a:gd name="T89" fmla="*/ 45 h 216"/>
                  <a:gd name="T90" fmla="*/ 126 w 256"/>
                  <a:gd name="T91" fmla="*/ 18 h 216"/>
                  <a:gd name="T92" fmla="*/ 94 w 256"/>
                  <a:gd name="T93" fmla="*/ 5 h 216"/>
                  <a:gd name="T94" fmla="*/ 79 w 256"/>
                  <a:gd name="T95" fmla="*/ 0 h 216"/>
                  <a:gd name="T96" fmla="*/ 67 w 256"/>
                  <a:gd name="T97" fmla="*/ 0 h 216"/>
                  <a:gd name="T98" fmla="*/ 67 w 256"/>
                  <a:gd name="T99" fmla="*/ 0 h 216"/>
                  <a:gd name="T100" fmla="*/ 47 w 256"/>
                  <a:gd name="T101" fmla="*/ 5 h 216"/>
                  <a:gd name="T102" fmla="*/ 31 w 256"/>
                  <a:gd name="T103" fmla="*/ 14 h 216"/>
                  <a:gd name="T104" fmla="*/ 20 w 256"/>
                  <a:gd name="T105" fmla="*/ 27 h 216"/>
                  <a:gd name="T106" fmla="*/ 8 w 256"/>
                  <a:gd name="T107" fmla="*/ 50 h 216"/>
                  <a:gd name="T108" fmla="*/ 8 w 256"/>
                  <a:gd name="T109" fmla="*/ 5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6" h="216">
                    <a:moveTo>
                      <a:pt x="8" y="50"/>
                    </a:moveTo>
                    <a:lnTo>
                      <a:pt x="8" y="50"/>
                    </a:lnTo>
                    <a:lnTo>
                      <a:pt x="0" y="72"/>
                    </a:lnTo>
                    <a:lnTo>
                      <a:pt x="0" y="95"/>
                    </a:lnTo>
                    <a:lnTo>
                      <a:pt x="4" y="117"/>
                    </a:lnTo>
                    <a:lnTo>
                      <a:pt x="12" y="135"/>
                    </a:lnTo>
                    <a:lnTo>
                      <a:pt x="12" y="135"/>
                    </a:lnTo>
                    <a:lnTo>
                      <a:pt x="20" y="149"/>
                    </a:lnTo>
                    <a:lnTo>
                      <a:pt x="31" y="162"/>
                    </a:lnTo>
                    <a:lnTo>
                      <a:pt x="63" y="180"/>
                    </a:lnTo>
                    <a:lnTo>
                      <a:pt x="98" y="193"/>
                    </a:lnTo>
                    <a:lnTo>
                      <a:pt x="134" y="202"/>
                    </a:lnTo>
                    <a:lnTo>
                      <a:pt x="197" y="211"/>
                    </a:lnTo>
                    <a:lnTo>
                      <a:pt x="228" y="216"/>
                    </a:lnTo>
                    <a:lnTo>
                      <a:pt x="217" y="184"/>
                    </a:lnTo>
                    <a:lnTo>
                      <a:pt x="217" y="184"/>
                    </a:lnTo>
                    <a:lnTo>
                      <a:pt x="173" y="180"/>
                    </a:lnTo>
                    <a:lnTo>
                      <a:pt x="122" y="171"/>
                    </a:lnTo>
                    <a:lnTo>
                      <a:pt x="94" y="162"/>
                    </a:lnTo>
                    <a:lnTo>
                      <a:pt x="71" y="153"/>
                    </a:lnTo>
                    <a:lnTo>
                      <a:pt x="51" y="135"/>
                    </a:lnTo>
                    <a:lnTo>
                      <a:pt x="35" y="122"/>
                    </a:lnTo>
                    <a:lnTo>
                      <a:pt x="35" y="122"/>
                    </a:lnTo>
                    <a:lnTo>
                      <a:pt x="31" y="108"/>
                    </a:lnTo>
                    <a:lnTo>
                      <a:pt x="27" y="90"/>
                    </a:lnTo>
                    <a:lnTo>
                      <a:pt x="31" y="77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7" y="41"/>
                    </a:lnTo>
                    <a:lnTo>
                      <a:pt x="55" y="32"/>
                    </a:lnTo>
                    <a:lnTo>
                      <a:pt x="63" y="27"/>
                    </a:lnTo>
                    <a:lnTo>
                      <a:pt x="67" y="27"/>
                    </a:lnTo>
                    <a:lnTo>
                      <a:pt x="67" y="27"/>
                    </a:lnTo>
                    <a:lnTo>
                      <a:pt x="83" y="32"/>
                    </a:lnTo>
                    <a:lnTo>
                      <a:pt x="102" y="41"/>
                    </a:lnTo>
                    <a:lnTo>
                      <a:pt x="126" y="59"/>
                    </a:lnTo>
                    <a:lnTo>
                      <a:pt x="146" y="77"/>
                    </a:lnTo>
                    <a:lnTo>
                      <a:pt x="189" y="131"/>
                    </a:lnTo>
                    <a:lnTo>
                      <a:pt x="224" y="189"/>
                    </a:lnTo>
                    <a:lnTo>
                      <a:pt x="256" y="184"/>
                    </a:lnTo>
                    <a:lnTo>
                      <a:pt x="256" y="184"/>
                    </a:lnTo>
                    <a:lnTo>
                      <a:pt x="228" y="140"/>
                    </a:lnTo>
                    <a:lnTo>
                      <a:pt x="209" y="108"/>
                    </a:lnTo>
                    <a:lnTo>
                      <a:pt x="181" y="77"/>
                    </a:lnTo>
                    <a:lnTo>
                      <a:pt x="153" y="45"/>
                    </a:lnTo>
                    <a:lnTo>
                      <a:pt x="126" y="18"/>
                    </a:lnTo>
                    <a:lnTo>
                      <a:pt x="94" y="5"/>
                    </a:lnTo>
                    <a:lnTo>
                      <a:pt x="7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47" y="5"/>
                    </a:lnTo>
                    <a:lnTo>
                      <a:pt x="31" y="14"/>
                    </a:lnTo>
                    <a:lnTo>
                      <a:pt x="20" y="27"/>
                    </a:lnTo>
                    <a:lnTo>
                      <a:pt x="8" y="50"/>
                    </a:lnTo>
                    <a:lnTo>
                      <a:pt x="8" y="50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4" name="Freeform 23"/>
              <p:cNvSpPr>
                <a:spLocks/>
              </p:cNvSpPr>
              <p:nvPr/>
            </p:nvSpPr>
            <p:spPr bwMode="auto">
              <a:xfrm>
                <a:off x="1206" y="3282"/>
                <a:ext cx="197" cy="287"/>
              </a:xfrm>
              <a:custGeom>
                <a:avLst/>
                <a:gdLst>
                  <a:gd name="T0" fmla="*/ 35 w 197"/>
                  <a:gd name="T1" fmla="*/ 18 h 287"/>
                  <a:gd name="T2" fmla="*/ 35 w 197"/>
                  <a:gd name="T3" fmla="*/ 18 h 287"/>
                  <a:gd name="T4" fmla="*/ 19 w 197"/>
                  <a:gd name="T5" fmla="*/ 31 h 287"/>
                  <a:gd name="T6" fmla="*/ 8 w 197"/>
                  <a:gd name="T7" fmla="*/ 49 h 287"/>
                  <a:gd name="T8" fmla="*/ 0 w 197"/>
                  <a:gd name="T9" fmla="*/ 72 h 287"/>
                  <a:gd name="T10" fmla="*/ 0 w 197"/>
                  <a:gd name="T11" fmla="*/ 94 h 287"/>
                  <a:gd name="T12" fmla="*/ 0 w 197"/>
                  <a:gd name="T13" fmla="*/ 94 h 287"/>
                  <a:gd name="T14" fmla="*/ 0 w 197"/>
                  <a:gd name="T15" fmla="*/ 108 h 287"/>
                  <a:gd name="T16" fmla="*/ 4 w 197"/>
                  <a:gd name="T17" fmla="*/ 126 h 287"/>
                  <a:gd name="T18" fmla="*/ 23 w 197"/>
                  <a:gd name="T19" fmla="*/ 162 h 287"/>
                  <a:gd name="T20" fmla="*/ 47 w 197"/>
                  <a:gd name="T21" fmla="*/ 193 h 287"/>
                  <a:gd name="T22" fmla="*/ 71 w 197"/>
                  <a:gd name="T23" fmla="*/ 220 h 287"/>
                  <a:gd name="T24" fmla="*/ 122 w 197"/>
                  <a:gd name="T25" fmla="*/ 265 h 287"/>
                  <a:gd name="T26" fmla="*/ 146 w 197"/>
                  <a:gd name="T27" fmla="*/ 287 h 287"/>
                  <a:gd name="T28" fmla="*/ 157 w 197"/>
                  <a:gd name="T29" fmla="*/ 274 h 287"/>
                  <a:gd name="T30" fmla="*/ 149 w 197"/>
                  <a:gd name="T31" fmla="*/ 251 h 287"/>
                  <a:gd name="T32" fmla="*/ 149 w 197"/>
                  <a:gd name="T33" fmla="*/ 251 h 287"/>
                  <a:gd name="T34" fmla="*/ 118 w 197"/>
                  <a:gd name="T35" fmla="*/ 225 h 287"/>
                  <a:gd name="T36" fmla="*/ 75 w 197"/>
                  <a:gd name="T37" fmla="*/ 189 h 287"/>
                  <a:gd name="T38" fmla="*/ 59 w 197"/>
                  <a:gd name="T39" fmla="*/ 162 h 287"/>
                  <a:gd name="T40" fmla="*/ 43 w 197"/>
                  <a:gd name="T41" fmla="*/ 139 h 287"/>
                  <a:gd name="T42" fmla="*/ 31 w 197"/>
                  <a:gd name="T43" fmla="*/ 117 h 287"/>
                  <a:gd name="T44" fmla="*/ 27 w 197"/>
                  <a:gd name="T45" fmla="*/ 94 h 287"/>
                  <a:gd name="T46" fmla="*/ 27 w 197"/>
                  <a:gd name="T47" fmla="*/ 94 h 287"/>
                  <a:gd name="T48" fmla="*/ 27 w 197"/>
                  <a:gd name="T49" fmla="*/ 76 h 287"/>
                  <a:gd name="T50" fmla="*/ 31 w 197"/>
                  <a:gd name="T51" fmla="*/ 63 h 287"/>
                  <a:gd name="T52" fmla="*/ 43 w 197"/>
                  <a:gd name="T53" fmla="*/ 54 h 287"/>
                  <a:gd name="T54" fmla="*/ 55 w 197"/>
                  <a:gd name="T55" fmla="*/ 40 h 287"/>
                  <a:gd name="T56" fmla="*/ 55 w 197"/>
                  <a:gd name="T57" fmla="*/ 40 h 287"/>
                  <a:gd name="T58" fmla="*/ 71 w 197"/>
                  <a:gd name="T59" fmla="*/ 31 h 287"/>
                  <a:gd name="T60" fmla="*/ 82 w 197"/>
                  <a:gd name="T61" fmla="*/ 31 h 287"/>
                  <a:gd name="T62" fmla="*/ 90 w 197"/>
                  <a:gd name="T63" fmla="*/ 31 h 287"/>
                  <a:gd name="T64" fmla="*/ 94 w 197"/>
                  <a:gd name="T65" fmla="*/ 31 h 287"/>
                  <a:gd name="T66" fmla="*/ 94 w 197"/>
                  <a:gd name="T67" fmla="*/ 31 h 287"/>
                  <a:gd name="T68" fmla="*/ 110 w 197"/>
                  <a:gd name="T69" fmla="*/ 45 h 287"/>
                  <a:gd name="T70" fmla="*/ 122 w 197"/>
                  <a:gd name="T71" fmla="*/ 63 h 287"/>
                  <a:gd name="T72" fmla="*/ 134 w 197"/>
                  <a:gd name="T73" fmla="*/ 90 h 287"/>
                  <a:gd name="T74" fmla="*/ 142 w 197"/>
                  <a:gd name="T75" fmla="*/ 121 h 287"/>
                  <a:gd name="T76" fmla="*/ 153 w 197"/>
                  <a:gd name="T77" fmla="*/ 193 h 287"/>
                  <a:gd name="T78" fmla="*/ 165 w 197"/>
                  <a:gd name="T79" fmla="*/ 274 h 287"/>
                  <a:gd name="T80" fmla="*/ 197 w 197"/>
                  <a:gd name="T81" fmla="*/ 283 h 287"/>
                  <a:gd name="T82" fmla="*/ 197 w 197"/>
                  <a:gd name="T83" fmla="*/ 283 h 287"/>
                  <a:gd name="T84" fmla="*/ 185 w 197"/>
                  <a:gd name="T85" fmla="*/ 225 h 287"/>
                  <a:gd name="T86" fmla="*/ 173 w 197"/>
                  <a:gd name="T87" fmla="*/ 139 h 287"/>
                  <a:gd name="T88" fmla="*/ 161 w 197"/>
                  <a:gd name="T89" fmla="*/ 99 h 287"/>
                  <a:gd name="T90" fmla="*/ 149 w 197"/>
                  <a:gd name="T91" fmla="*/ 58 h 287"/>
                  <a:gd name="T92" fmla="*/ 130 w 197"/>
                  <a:gd name="T93" fmla="*/ 27 h 287"/>
                  <a:gd name="T94" fmla="*/ 118 w 197"/>
                  <a:gd name="T95" fmla="*/ 13 h 287"/>
                  <a:gd name="T96" fmla="*/ 106 w 197"/>
                  <a:gd name="T97" fmla="*/ 9 h 287"/>
                  <a:gd name="T98" fmla="*/ 106 w 197"/>
                  <a:gd name="T99" fmla="*/ 9 h 287"/>
                  <a:gd name="T100" fmla="*/ 90 w 197"/>
                  <a:gd name="T101" fmla="*/ 0 h 287"/>
                  <a:gd name="T102" fmla="*/ 75 w 197"/>
                  <a:gd name="T103" fmla="*/ 0 h 287"/>
                  <a:gd name="T104" fmla="*/ 55 w 197"/>
                  <a:gd name="T105" fmla="*/ 4 h 287"/>
                  <a:gd name="T106" fmla="*/ 35 w 197"/>
                  <a:gd name="T107" fmla="*/ 18 h 287"/>
                  <a:gd name="T108" fmla="*/ 35 w 197"/>
                  <a:gd name="T109" fmla="*/ 18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97" h="287">
                    <a:moveTo>
                      <a:pt x="35" y="18"/>
                    </a:moveTo>
                    <a:lnTo>
                      <a:pt x="35" y="18"/>
                    </a:lnTo>
                    <a:lnTo>
                      <a:pt x="19" y="31"/>
                    </a:lnTo>
                    <a:lnTo>
                      <a:pt x="8" y="49"/>
                    </a:lnTo>
                    <a:lnTo>
                      <a:pt x="0" y="72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8"/>
                    </a:lnTo>
                    <a:lnTo>
                      <a:pt x="4" y="126"/>
                    </a:lnTo>
                    <a:lnTo>
                      <a:pt x="23" y="162"/>
                    </a:lnTo>
                    <a:lnTo>
                      <a:pt x="47" y="193"/>
                    </a:lnTo>
                    <a:lnTo>
                      <a:pt x="71" y="220"/>
                    </a:lnTo>
                    <a:lnTo>
                      <a:pt x="122" y="265"/>
                    </a:lnTo>
                    <a:lnTo>
                      <a:pt x="146" y="287"/>
                    </a:lnTo>
                    <a:lnTo>
                      <a:pt x="157" y="274"/>
                    </a:lnTo>
                    <a:lnTo>
                      <a:pt x="149" y="251"/>
                    </a:lnTo>
                    <a:lnTo>
                      <a:pt x="149" y="251"/>
                    </a:lnTo>
                    <a:lnTo>
                      <a:pt x="118" y="225"/>
                    </a:lnTo>
                    <a:lnTo>
                      <a:pt x="75" y="189"/>
                    </a:lnTo>
                    <a:lnTo>
                      <a:pt x="59" y="162"/>
                    </a:lnTo>
                    <a:lnTo>
                      <a:pt x="43" y="139"/>
                    </a:lnTo>
                    <a:lnTo>
                      <a:pt x="31" y="117"/>
                    </a:lnTo>
                    <a:lnTo>
                      <a:pt x="27" y="94"/>
                    </a:lnTo>
                    <a:lnTo>
                      <a:pt x="27" y="94"/>
                    </a:lnTo>
                    <a:lnTo>
                      <a:pt x="27" y="76"/>
                    </a:lnTo>
                    <a:lnTo>
                      <a:pt x="31" y="63"/>
                    </a:lnTo>
                    <a:lnTo>
                      <a:pt x="43" y="54"/>
                    </a:lnTo>
                    <a:lnTo>
                      <a:pt x="55" y="40"/>
                    </a:lnTo>
                    <a:lnTo>
                      <a:pt x="55" y="40"/>
                    </a:lnTo>
                    <a:lnTo>
                      <a:pt x="71" y="31"/>
                    </a:lnTo>
                    <a:lnTo>
                      <a:pt x="82" y="31"/>
                    </a:lnTo>
                    <a:lnTo>
                      <a:pt x="90" y="31"/>
                    </a:lnTo>
                    <a:lnTo>
                      <a:pt x="94" y="31"/>
                    </a:lnTo>
                    <a:lnTo>
                      <a:pt x="94" y="31"/>
                    </a:lnTo>
                    <a:lnTo>
                      <a:pt x="110" y="45"/>
                    </a:lnTo>
                    <a:lnTo>
                      <a:pt x="122" y="63"/>
                    </a:lnTo>
                    <a:lnTo>
                      <a:pt x="134" y="90"/>
                    </a:lnTo>
                    <a:lnTo>
                      <a:pt x="142" y="121"/>
                    </a:lnTo>
                    <a:lnTo>
                      <a:pt x="153" y="193"/>
                    </a:lnTo>
                    <a:lnTo>
                      <a:pt x="165" y="274"/>
                    </a:lnTo>
                    <a:lnTo>
                      <a:pt x="197" y="283"/>
                    </a:lnTo>
                    <a:lnTo>
                      <a:pt x="197" y="283"/>
                    </a:lnTo>
                    <a:lnTo>
                      <a:pt x="185" y="225"/>
                    </a:lnTo>
                    <a:lnTo>
                      <a:pt x="173" y="139"/>
                    </a:lnTo>
                    <a:lnTo>
                      <a:pt x="161" y="99"/>
                    </a:lnTo>
                    <a:lnTo>
                      <a:pt x="149" y="58"/>
                    </a:lnTo>
                    <a:lnTo>
                      <a:pt x="130" y="27"/>
                    </a:lnTo>
                    <a:lnTo>
                      <a:pt x="118" y="13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90" y="0"/>
                    </a:lnTo>
                    <a:lnTo>
                      <a:pt x="75" y="0"/>
                    </a:lnTo>
                    <a:lnTo>
                      <a:pt x="55" y="4"/>
                    </a:lnTo>
                    <a:lnTo>
                      <a:pt x="35" y="18"/>
                    </a:lnTo>
                    <a:lnTo>
                      <a:pt x="35" y="18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5" name="Freeform 24"/>
              <p:cNvSpPr>
                <a:spLocks/>
              </p:cNvSpPr>
              <p:nvPr/>
            </p:nvSpPr>
            <p:spPr bwMode="auto">
              <a:xfrm>
                <a:off x="1332" y="3282"/>
                <a:ext cx="157" cy="287"/>
              </a:xfrm>
              <a:custGeom>
                <a:avLst/>
                <a:gdLst>
                  <a:gd name="T0" fmla="*/ 87 w 157"/>
                  <a:gd name="T1" fmla="*/ 0 h 287"/>
                  <a:gd name="T2" fmla="*/ 87 w 157"/>
                  <a:gd name="T3" fmla="*/ 0 h 287"/>
                  <a:gd name="T4" fmla="*/ 67 w 157"/>
                  <a:gd name="T5" fmla="*/ 0 h 287"/>
                  <a:gd name="T6" fmla="*/ 47 w 157"/>
                  <a:gd name="T7" fmla="*/ 9 h 287"/>
                  <a:gd name="T8" fmla="*/ 31 w 157"/>
                  <a:gd name="T9" fmla="*/ 18 h 287"/>
                  <a:gd name="T10" fmla="*/ 16 w 157"/>
                  <a:gd name="T11" fmla="*/ 36 h 287"/>
                  <a:gd name="T12" fmla="*/ 16 w 157"/>
                  <a:gd name="T13" fmla="*/ 36 h 287"/>
                  <a:gd name="T14" fmla="*/ 12 w 157"/>
                  <a:gd name="T15" fmla="*/ 49 h 287"/>
                  <a:gd name="T16" fmla="*/ 4 w 157"/>
                  <a:gd name="T17" fmla="*/ 67 h 287"/>
                  <a:gd name="T18" fmla="*/ 0 w 157"/>
                  <a:gd name="T19" fmla="*/ 103 h 287"/>
                  <a:gd name="T20" fmla="*/ 4 w 157"/>
                  <a:gd name="T21" fmla="*/ 148 h 287"/>
                  <a:gd name="T22" fmla="*/ 8 w 157"/>
                  <a:gd name="T23" fmla="*/ 189 h 287"/>
                  <a:gd name="T24" fmla="*/ 23 w 157"/>
                  <a:gd name="T25" fmla="*/ 256 h 287"/>
                  <a:gd name="T26" fmla="*/ 31 w 157"/>
                  <a:gd name="T27" fmla="*/ 287 h 287"/>
                  <a:gd name="T28" fmla="*/ 55 w 157"/>
                  <a:gd name="T29" fmla="*/ 265 h 287"/>
                  <a:gd name="T30" fmla="*/ 55 w 157"/>
                  <a:gd name="T31" fmla="*/ 265 h 287"/>
                  <a:gd name="T32" fmla="*/ 39 w 157"/>
                  <a:gd name="T33" fmla="*/ 220 h 287"/>
                  <a:gd name="T34" fmla="*/ 31 w 157"/>
                  <a:gd name="T35" fmla="*/ 162 h 287"/>
                  <a:gd name="T36" fmla="*/ 27 w 157"/>
                  <a:gd name="T37" fmla="*/ 130 h 287"/>
                  <a:gd name="T38" fmla="*/ 27 w 157"/>
                  <a:gd name="T39" fmla="*/ 103 h 287"/>
                  <a:gd name="T40" fmla="*/ 31 w 157"/>
                  <a:gd name="T41" fmla="*/ 76 h 287"/>
                  <a:gd name="T42" fmla="*/ 39 w 157"/>
                  <a:gd name="T43" fmla="*/ 54 h 287"/>
                  <a:gd name="T44" fmla="*/ 39 w 157"/>
                  <a:gd name="T45" fmla="*/ 54 h 287"/>
                  <a:gd name="T46" fmla="*/ 47 w 157"/>
                  <a:gd name="T47" fmla="*/ 45 h 287"/>
                  <a:gd name="T48" fmla="*/ 59 w 157"/>
                  <a:gd name="T49" fmla="*/ 36 h 287"/>
                  <a:gd name="T50" fmla="*/ 75 w 157"/>
                  <a:gd name="T51" fmla="*/ 31 h 287"/>
                  <a:gd name="T52" fmla="*/ 90 w 157"/>
                  <a:gd name="T53" fmla="*/ 31 h 287"/>
                  <a:gd name="T54" fmla="*/ 90 w 157"/>
                  <a:gd name="T55" fmla="*/ 31 h 287"/>
                  <a:gd name="T56" fmla="*/ 106 w 157"/>
                  <a:gd name="T57" fmla="*/ 36 h 287"/>
                  <a:gd name="T58" fmla="*/ 118 w 157"/>
                  <a:gd name="T59" fmla="*/ 40 h 287"/>
                  <a:gd name="T60" fmla="*/ 126 w 157"/>
                  <a:gd name="T61" fmla="*/ 49 h 287"/>
                  <a:gd name="T62" fmla="*/ 126 w 157"/>
                  <a:gd name="T63" fmla="*/ 54 h 287"/>
                  <a:gd name="T64" fmla="*/ 126 w 157"/>
                  <a:gd name="T65" fmla="*/ 54 h 287"/>
                  <a:gd name="T66" fmla="*/ 130 w 157"/>
                  <a:gd name="T67" fmla="*/ 72 h 287"/>
                  <a:gd name="T68" fmla="*/ 130 w 157"/>
                  <a:gd name="T69" fmla="*/ 94 h 287"/>
                  <a:gd name="T70" fmla="*/ 126 w 157"/>
                  <a:gd name="T71" fmla="*/ 121 h 287"/>
                  <a:gd name="T72" fmla="*/ 118 w 157"/>
                  <a:gd name="T73" fmla="*/ 153 h 287"/>
                  <a:gd name="T74" fmla="*/ 90 w 157"/>
                  <a:gd name="T75" fmla="*/ 211 h 287"/>
                  <a:gd name="T76" fmla="*/ 63 w 157"/>
                  <a:gd name="T77" fmla="*/ 265 h 287"/>
                  <a:gd name="T78" fmla="*/ 51 w 157"/>
                  <a:gd name="T79" fmla="*/ 287 h 287"/>
                  <a:gd name="T80" fmla="*/ 87 w 157"/>
                  <a:gd name="T81" fmla="*/ 274 h 287"/>
                  <a:gd name="T82" fmla="*/ 87 w 157"/>
                  <a:gd name="T83" fmla="*/ 274 h 287"/>
                  <a:gd name="T84" fmla="*/ 106 w 157"/>
                  <a:gd name="T85" fmla="*/ 242 h 287"/>
                  <a:gd name="T86" fmla="*/ 138 w 157"/>
                  <a:gd name="T87" fmla="*/ 180 h 287"/>
                  <a:gd name="T88" fmla="*/ 150 w 157"/>
                  <a:gd name="T89" fmla="*/ 144 h 287"/>
                  <a:gd name="T90" fmla="*/ 157 w 157"/>
                  <a:gd name="T91" fmla="*/ 108 h 287"/>
                  <a:gd name="T92" fmla="*/ 157 w 157"/>
                  <a:gd name="T93" fmla="*/ 72 h 287"/>
                  <a:gd name="T94" fmla="*/ 157 w 157"/>
                  <a:gd name="T95" fmla="*/ 54 h 287"/>
                  <a:gd name="T96" fmla="*/ 150 w 157"/>
                  <a:gd name="T97" fmla="*/ 40 h 287"/>
                  <a:gd name="T98" fmla="*/ 150 w 157"/>
                  <a:gd name="T99" fmla="*/ 40 h 287"/>
                  <a:gd name="T100" fmla="*/ 142 w 157"/>
                  <a:gd name="T101" fmla="*/ 22 h 287"/>
                  <a:gd name="T102" fmla="*/ 126 w 157"/>
                  <a:gd name="T103" fmla="*/ 13 h 287"/>
                  <a:gd name="T104" fmla="*/ 110 w 157"/>
                  <a:gd name="T105" fmla="*/ 4 h 287"/>
                  <a:gd name="T106" fmla="*/ 87 w 157"/>
                  <a:gd name="T107" fmla="*/ 0 h 287"/>
                  <a:gd name="T108" fmla="*/ 87 w 157"/>
                  <a:gd name="T109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7" h="287">
                    <a:moveTo>
                      <a:pt x="87" y="0"/>
                    </a:moveTo>
                    <a:lnTo>
                      <a:pt x="87" y="0"/>
                    </a:lnTo>
                    <a:lnTo>
                      <a:pt x="67" y="0"/>
                    </a:lnTo>
                    <a:lnTo>
                      <a:pt x="47" y="9"/>
                    </a:lnTo>
                    <a:lnTo>
                      <a:pt x="31" y="1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2" y="49"/>
                    </a:lnTo>
                    <a:lnTo>
                      <a:pt x="4" y="67"/>
                    </a:lnTo>
                    <a:lnTo>
                      <a:pt x="0" y="103"/>
                    </a:lnTo>
                    <a:lnTo>
                      <a:pt x="4" y="148"/>
                    </a:lnTo>
                    <a:lnTo>
                      <a:pt x="8" y="189"/>
                    </a:lnTo>
                    <a:lnTo>
                      <a:pt x="23" y="256"/>
                    </a:lnTo>
                    <a:lnTo>
                      <a:pt x="31" y="287"/>
                    </a:lnTo>
                    <a:lnTo>
                      <a:pt x="55" y="265"/>
                    </a:lnTo>
                    <a:lnTo>
                      <a:pt x="55" y="265"/>
                    </a:lnTo>
                    <a:lnTo>
                      <a:pt x="39" y="220"/>
                    </a:lnTo>
                    <a:lnTo>
                      <a:pt x="31" y="162"/>
                    </a:lnTo>
                    <a:lnTo>
                      <a:pt x="27" y="130"/>
                    </a:lnTo>
                    <a:lnTo>
                      <a:pt x="27" y="103"/>
                    </a:lnTo>
                    <a:lnTo>
                      <a:pt x="31" y="76"/>
                    </a:lnTo>
                    <a:lnTo>
                      <a:pt x="39" y="54"/>
                    </a:lnTo>
                    <a:lnTo>
                      <a:pt x="39" y="54"/>
                    </a:lnTo>
                    <a:lnTo>
                      <a:pt x="47" y="45"/>
                    </a:lnTo>
                    <a:lnTo>
                      <a:pt x="59" y="36"/>
                    </a:lnTo>
                    <a:lnTo>
                      <a:pt x="75" y="31"/>
                    </a:lnTo>
                    <a:lnTo>
                      <a:pt x="90" y="31"/>
                    </a:lnTo>
                    <a:lnTo>
                      <a:pt x="90" y="31"/>
                    </a:lnTo>
                    <a:lnTo>
                      <a:pt x="106" y="36"/>
                    </a:lnTo>
                    <a:lnTo>
                      <a:pt x="118" y="40"/>
                    </a:lnTo>
                    <a:lnTo>
                      <a:pt x="126" y="49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30" y="72"/>
                    </a:lnTo>
                    <a:lnTo>
                      <a:pt x="130" y="94"/>
                    </a:lnTo>
                    <a:lnTo>
                      <a:pt x="126" y="121"/>
                    </a:lnTo>
                    <a:lnTo>
                      <a:pt x="118" y="153"/>
                    </a:lnTo>
                    <a:lnTo>
                      <a:pt x="90" y="211"/>
                    </a:lnTo>
                    <a:lnTo>
                      <a:pt x="63" y="265"/>
                    </a:lnTo>
                    <a:lnTo>
                      <a:pt x="51" y="287"/>
                    </a:lnTo>
                    <a:lnTo>
                      <a:pt x="87" y="274"/>
                    </a:lnTo>
                    <a:lnTo>
                      <a:pt x="87" y="274"/>
                    </a:lnTo>
                    <a:lnTo>
                      <a:pt x="106" y="242"/>
                    </a:lnTo>
                    <a:lnTo>
                      <a:pt x="138" y="180"/>
                    </a:lnTo>
                    <a:lnTo>
                      <a:pt x="150" y="144"/>
                    </a:lnTo>
                    <a:lnTo>
                      <a:pt x="157" y="108"/>
                    </a:lnTo>
                    <a:lnTo>
                      <a:pt x="157" y="72"/>
                    </a:lnTo>
                    <a:lnTo>
                      <a:pt x="157" y="54"/>
                    </a:lnTo>
                    <a:lnTo>
                      <a:pt x="150" y="40"/>
                    </a:lnTo>
                    <a:lnTo>
                      <a:pt x="150" y="40"/>
                    </a:lnTo>
                    <a:lnTo>
                      <a:pt x="142" y="22"/>
                    </a:lnTo>
                    <a:lnTo>
                      <a:pt x="126" y="13"/>
                    </a:lnTo>
                    <a:lnTo>
                      <a:pt x="110" y="4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6" name="Freeform 25"/>
              <p:cNvSpPr>
                <a:spLocks/>
              </p:cNvSpPr>
              <p:nvPr/>
            </p:nvSpPr>
            <p:spPr bwMode="auto">
              <a:xfrm>
                <a:off x="1352" y="3331"/>
                <a:ext cx="236" cy="243"/>
              </a:xfrm>
              <a:custGeom>
                <a:avLst/>
                <a:gdLst>
                  <a:gd name="T0" fmla="*/ 208 w 236"/>
                  <a:gd name="T1" fmla="*/ 27 h 243"/>
                  <a:gd name="T2" fmla="*/ 208 w 236"/>
                  <a:gd name="T3" fmla="*/ 27 h 243"/>
                  <a:gd name="T4" fmla="*/ 193 w 236"/>
                  <a:gd name="T5" fmla="*/ 14 h 243"/>
                  <a:gd name="T6" fmla="*/ 173 w 236"/>
                  <a:gd name="T7" fmla="*/ 5 h 243"/>
                  <a:gd name="T8" fmla="*/ 157 w 236"/>
                  <a:gd name="T9" fmla="*/ 0 h 243"/>
                  <a:gd name="T10" fmla="*/ 137 w 236"/>
                  <a:gd name="T11" fmla="*/ 5 h 243"/>
                  <a:gd name="T12" fmla="*/ 137 w 236"/>
                  <a:gd name="T13" fmla="*/ 5 h 243"/>
                  <a:gd name="T14" fmla="*/ 122 w 236"/>
                  <a:gd name="T15" fmla="*/ 9 h 243"/>
                  <a:gd name="T16" fmla="*/ 110 w 236"/>
                  <a:gd name="T17" fmla="*/ 18 h 243"/>
                  <a:gd name="T18" fmla="*/ 82 w 236"/>
                  <a:gd name="T19" fmla="*/ 45 h 243"/>
                  <a:gd name="T20" fmla="*/ 59 w 236"/>
                  <a:gd name="T21" fmla="*/ 77 h 243"/>
                  <a:gd name="T22" fmla="*/ 39 w 236"/>
                  <a:gd name="T23" fmla="*/ 113 h 243"/>
                  <a:gd name="T24" fmla="*/ 11 w 236"/>
                  <a:gd name="T25" fmla="*/ 176 h 243"/>
                  <a:gd name="T26" fmla="*/ 0 w 236"/>
                  <a:gd name="T27" fmla="*/ 207 h 243"/>
                  <a:gd name="T28" fmla="*/ 31 w 236"/>
                  <a:gd name="T29" fmla="*/ 207 h 243"/>
                  <a:gd name="T30" fmla="*/ 31 w 236"/>
                  <a:gd name="T31" fmla="*/ 207 h 243"/>
                  <a:gd name="T32" fmla="*/ 47 w 236"/>
                  <a:gd name="T33" fmla="*/ 162 h 243"/>
                  <a:gd name="T34" fmla="*/ 70 w 236"/>
                  <a:gd name="T35" fmla="*/ 108 h 243"/>
                  <a:gd name="T36" fmla="*/ 86 w 236"/>
                  <a:gd name="T37" fmla="*/ 86 h 243"/>
                  <a:gd name="T38" fmla="*/ 106 w 236"/>
                  <a:gd name="T39" fmla="*/ 63 h 243"/>
                  <a:gd name="T40" fmla="*/ 122 w 236"/>
                  <a:gd name="T41" fmla="*/ 45 h 243"/>
                  <a:gd name="T42" fmla="*/ 141 w 236"/>
                  <a:gd name="T43" fmla="*/ 36 h 243"/>
                  <a:gd name="T44" fmla="*/ 141 w 236"/>
                  <a:gd name="T45" fmla="*/ 36 h 243"/>
                  <a:gd name="T46" fmla="*/ 153 w 236"/>
                  <a:gd name="T47" fmla="*/ 32 h 243"/>
                  <a:gd name="T48" fmla="*/ 169 w 236"/>
                  <a:gd name="T49" fmla="*/ 36 h 243"/>
                  <a:gd name="T50" fmla="*/ 181 w 236"/>
                  <a:gd name="T51" fmla="*/ 41 h 243"/>
                  <a:gd name="T52" fmla="*/ 193 w 236"/>
                  <a:gd name="T53" fmla="*/ 54 h 243"/>
                  <a:gd name="T54" fmla="*/ 193 w 236"/>
                  <a:gd name="T55" fmla="*/ 54 h 243"/>
                  <a:gd name="T56" fmla="*/ 204 w 236"/>
                  <a:gd name="T57" fmla="*/ 68 h 243"/>
                  <a:gd name="T58" fmla="*/ 208 w 236"/>
                  <a:gd name="T59" fmla="*/ 81 h 243"/>
                  <a:gd name="T60" fmla="*/ 208 w 236"/>
                  <a:gd name="T61" fmla="*/ 90 h 243"/>
                  <a:gd name="T62" fmla="*/ 208 w 236"/>
                  <a:gd name="T63" fmla="*/ 99 h 243"/>
                  <a:gd name="T64" fmla="*/ 208 w 236"/>
                  <a:gd name="T65" fmla="*/ 99 h 243"/>
                  <a:gd name="T66" fmla="*/ 200 w 236"/>
                  <a:gd name="T67" fmla="*/ 117 h 243"/>
                  <a:gd name="T68" fmla="*/ 189 w 236"/>
                  <a:gd name="T69" fmla="*/ 135 h 243"/>
                  <a:gd name="T70" fmla="*/ 165 w 236"/>
                  <a:gd name="T71" fmla="*/ 149 h 243"/>
                  <a:gd name="T72" fmla="*/ 141 w 236"/>
                  <a:gd name="T73" fmla="*/ 167 h 243"/>
                  <a:gd name="T74" fmla="*/ 90 w 236"/>
                  <a:gd name="T75" fmla="*/ 189 h 243"/>
                  <a:gd name="T76" fmla="*/ 39 w 236"/>
                  <a:gd name="T77" fmla="*/ 207 h 243"/>
                  <a:gd name="T78" fmla="*/ 35 w 236"/>
                  <a:gd name="T79" fmla="*/ 243 h 243"/>
                  <a:gd name="T80" fmla="*/ 35 w 236"/>
                  <a:gd name="T81" fmla="*/ 243 h 243"/>
                  <a:gd name="T82" fmla="*/ 70 w 236"/>
                  <a:gd name="T83" fmla="*/ 234 h 243"/>
                  <a:gd name="T84" fmla="*/ 133 w 236"/>
                  <a:gd name="T85" fmla="*/ 202 h 243"/>
                  <a:gd name="T86" fmla="*/ 169 w 236"/>
                  <a:gd name="T87" fmla="*/ 185 h 243"/>
                  <a:gd name="T88" fmla="*/ 197 w 236"/>
                  <a:gd name="T89" fmla="*/ 162 h 243"/>
                  <a:gd name="T90" fmla="*/ 220 w 236"/>
                  <a:gd name="T91" fmla="*/ 135 h 243"/>
                  <a:gd name="T92" fmla="*/ 228 w 236"/>
                  <a:gd name="T93" fmla="*/ 122 h 243"/>
                  <a:gd name="T94" fmla="*/ 232 w 236"/>
                  <a:gd name="T95" fmla="*/ 104 h 243"/>
                  <a:gd name="T96" fmla="*/ 232 w 236"/>
                  <a:gd name="T97" fmla="*/ 104 h 243"/>
                  <a:gd name="T98" fmla="*/ 236 w 236"/>
                  <a:gd name="T99" fmla="*/ 86 h 243"/>
                  <a:gd name="T100" fmla="*/ 232 w 236"/>
                  <a:gd name="T101" fmla="*/ 68 h 243"/>
                  <a:gd name="T102" fmla="*/ 224 w 236"/>
                  <a:gd name="T103" fmla="*/ 50 h 243"/>
                  <a:gd name="T104" fmla="*/ 208 w 236"/>
                  <a:gd name="T105" fmla="*/ 27 h 243"/>
                  <a:gd name="T106" fmla="*/ 208 w 236"/>
                  <a:gd name="T107" fmla="*/ 27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6" h="243">
                    <a:moveTo>
                      <a:pt x="208" y="27"/>
                    </a:moveTo>
                    <a:lnTo>
                      <a:pt x="208" y="27"/>
                    </a:lnTo>
                    <a:lnTo>
                      <a:pt x="193" y="14"/>
                    </a:lnTo>
                    <a:lnTo>
                      <a:pt x="173" y="5"/>
                    </a:lnTo>
                    <a:lnTo>
                      <a:pt x="157" y="0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22" y="9"/>
                    </a:lnTo>
                    <a:lnTo>
                      <a:pt x="110" y="18"/>
                    </a:lnTo>
                    <a:lnTo>
                      <a:pt x="82" y="45"/>
                    </a:lnTo>
                    <a:lnTo>
                      <a:pt x="59" y="77"/>
                    </a:lnTo>
                    <a:lnTo>
                      <a:pt x="39" y="113"/>
                    </a:lnTo>
                    <a:lnTo>
                      <a:pt x="11" y="176"/>
                    </a:lnTo>
                    <a:lnTo>
                      <a:pt x="0" y="207"/>
                    </a:lnTo>
                    <a:lnTo>
                      <a:pt x="31" y="207"/>
                    </a:lnTo>
                    <a:lnTo>
                      <a:pt x="31" y="207"/>
                    </a:lnTo>
                    <a:lnTo>
                      <a:pt x="47" y="162"/>
                    </a:lnTo>
                    <a:lnTo>
                      <a:pt x="70" y="108"/>
                    </a:lnTo>
                    <a:lnTo>
                      <a:pt x="86" y="86"/>
                    </a:lnTo>
                    <a:lnTo>
                      <a:pt x="106" y="63"/>
                    </a:lnTo>
                    <a:lnTo>
                      <a:pt x="122" y="45"/>
                    </a:lnTo>
                    <a:lnTo>
                      <a:pt x="141" y="36"/>
                    </a:lnTo>
                    <a:lnTo>
                      <a:pt x="141" y="36"/>
                    </a:lnTo>
                    <a:lnTo>
                      <a:pt x="153" y="32"/>
                    </a:lnTo>
                    <a:lnTo>
                      <a:pt x="169" y="36"/>
                    </a:lnTo>
                    <a:lnTo>
                      <a:pt x="181" y="41"/>
                    </a:lnTo>
                    <a:lnTo>
                      <a:pt x="193" y="54"/>
                    </a:lnTo>
                    <a:lnTo>
                      <a:pt x="193" y="54"/>
                    </a:lnTo>
                    <a:lnTo>
                      <a:pt x="204" y="68"/>
                    </a:lnTo>
                    <a:lnTo>
                      <a:pt x="208" y="81"/>
                    </a:lnTo>
                    <a:lnTo>
                      <a:pt x="208" y="90"/>
                    </a:lnTo>
                    <a:lnTo>
                      <a:pt x="208" y="99"/>
                    </a:lnTo>
                    <a:lnTo>
                      <a:pt x="208" y="99"/>
                    </a:lnTo>
                    <a:lnTo>
                      <a:pt x="200" y="117"/>
                    </a:lnTo>
                    <a:lnTo>
                      <a:pt x="189" y="135"/>
                    </a:lnTo>
                    <a:lnTo>
                      <a:pt x="165" y="149"/>
                    </a:lnTo>
                    <a:lnTo>
                      <a:pt x="141" y="167"/>
                    </a:lnTo>
                    <a:lnTo>
                      <a:pt x="90" y="189"/>
                    </a:lnTo>
                    <a:lnTo>
                      <a:pt x="39" y="207"/>
                    </a:lnTo>
                    <a:lnTo>
                      <a:pt x="35" y="243"/>
                    </a:lnTo>
                    <a:lnTo>
                      <a:pt x="35" y="243"/>
                    </a:lnTo>
                    <a:lnTo>
                      <a:pt x="70" y="234"/>
                    </a:lnTo>
                    <a:lnTo>
                      <a:pt x="133" y="202"/>
                    </a:lnTo>
                    <a:lnTo>
                      <a:pt x="169" y="185"/>
                    </a:lnTo>
                    <a:lnTo>
                      <a:pt x="197" y="162"/>
                    </a:lnTo>
                    <a:lnTo>
                      <a:pt x="220" y="135"/>
                    </a:lnTo>
                    <a:lnTo>
                      <a:pt x="228" y="122"/>
                    </a:lnTo>
                    <a:lnTo>
                      <a:pt x="232" y="104"/>
                    </a:lnTo>
                    <a:lnTo>
                      <a:pt x="232" y="104"/>
                    </a:lnTo>
                    <a:lnTo>
                      <a:pt x="236" y="86"/>
                    </a:lnTo>
                    <a:lnTo>
                      <a:pt x="232" y="68"/>
                    </a:lnTo>
                    <a:lnTo>
                      <a:pt x="224" y="50"/>
                    </a:lnTo>
                    <a:lnTo>
                      <a:pt x="208" y="27"/>
                    </a:lnTo>
                    <a:lnTo>
                      <a:pt x="208" y="27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7" name="Freeform 26"/>
              <p:cNvSpPr>
                <a:spLocks/>
              </p:cNvSpPr>
              <p:nvPr/>
            </p:nvSpPr>
            <p:spPr bwMode="auto">
              <a:xfrm>
                <a:off x="1056" y="3565"/>
                <a:ext cx="674" cy="566"/>
              </a:xfrm>
              <a:custGeom>
                <a:avLst/>
                <a:gdLst>
                  <a:gd name="T0" fmla="*/ 370 w 674"/>
                  <a:gd name="T1" fmla="*/ 0 h 566"/>
                  <a:gd name="T2" fmla="*/ 0 w 674"/>
                  <a:gd name="T3" fmla="*/ 0 h 566"/>
                  <a:gd name="T4" fmla="*/ 24 w 674"/>
                  <a:gd name="T5" fmla="*/ 359 h 566"/>
                  <a:gd name="T6" fmla="*/ 28 w 674"/>
                  <a:gd name="T7" fmla="*/ 436 h 566"/>
                  <a:gd name="T8" fmla="*/ 32 w 674"/>
                  <a:gd name="T9" fmla="*/ 476 h 566"/>
                  <a:gd name="T10" fmla="*/ 79 w 674"/>
                  <a:gd name="T11" fmla="*/ 485 h 566"/>
                  <a:gd name="T12" fmla="*/ 213 w 674"/>
                  <a:gd name="T13" fmla="*/ 508 h 566"/>
                  <a:gd name="T14" fmla="*/ 347 w 674"/>
                  <a:gd name="T15" fmla="*/ 530 h 566"/>
                  <a:gd name="T16" fmla="*/ 437 w 674"/>
                  <a:gd name="T17" fmla="*/ 548 h 566"/>
                  <a:gd name="T18" fmla="*/ 536 w 674"/>
                  <a:gd name="T19" fmla="*/ 562 h 566"/>
                  <a:gd name="T20" fmla="*/ 552 w 674"/>
                  <a:gd name="T21" fmla="*/ 566 h 566"/>
                  <a:gd name="T22" fmla="*/ 567 w 674"/>
                  <a:gd name="T23" fmla="*/ 494 h 566"/>
                  <a:gd name="T24" fmla="*/ 603 w 674"/>
                  <a:gd name="T25" fmla="*/ 342 h 566"/>
                  <a:gd name="T26" fmla="*/ 674 w 674"/>
                  <a:gd name="T27" fmla="*/ 0 h 566"/>
                  <a:gd name="T28" fmla="*/ 370 w 674"/>
                  <a:gd name="T29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4" h="566">
                    <a:moveTo>
                      <a:pt x="370" y="0"/>
                    </a:moveTo>
                    <a:lnTo>
                      <a:pt x="0" y="0"/>
                    </a:lnTo>
                    <a:lnTo>
                      <a:pt x="24" y="359"/>
                    </a:lnTo>
                    <a:lnTo>
                      <a:pt x="28" y="436"/>
                    </a:lnTo>
                    <a:lnTo>
                      <a:pt x="32" y="476"/>
                    </a:lnTo>
                    <a:lnTo>
                      <a:pt x="79" y="485"/>
                    </a:lnTo>
                    <a:lnTo>
                      <a:pt x="213" y="508"/>
                    </a:lnTo>
                    <a:lnTo>
                      <a:pt x="347" y="530"/>
                    </a:lnTo>
                    <a:lnTo>
                      <a:pt x="437" y="548"/>
                    </a:lnTo>
                    <a:lnTo>
                      <a:pt x="536" y="562"/>
                    </a:lnTo>
                    <a:lnTo>
                      <a:pt x="552" y="566"/>
                    </a:lnTo>
                    <a:lnTo>
                      <a:pt x="567" y="494"/>
                    </a:lnTo>
                    <a:lnTo>
                      <a:pt x="603" y="342"/>
                    </a:lnTo>
                    <a:lnTo>
                      <a:pt x="674" y="0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rgbClr val="E31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8" name="Freeform 27"/>
              <p:cNvSpPr>
                <a:spLocks/>
              </p:cNvSpPr>
              <p:nvPr/>
            </p:nvSpPr>
            <p:spPr bwMode="auto">
              <a:xfrm>
                <a:off x="1076" y="3574"/>
                <a:ext cx="114" cy="126"/>
              </a:xfrm>
              <a:custGeom>
                <a:avLst/>
                <a:gdLst>
                  <a:gd name="T0" fmla="*/ 114 w 114"/>
                  <a:gd name="T1" fmla="*/ 63 h 126"/>
                  <a:gd name="T2" fmla="*/ 114 w 114"/>
                  <a:gd name="T3" fmla="*/ 63 h 126"/>
                  <a:gd name="T4" fmla="*/ 110 w 114"/>
                  <a:gd name="T5" fmla="*/ 90 h 126"/>
                  <a:gd name="T6" fmla="*/ 98 w 114"/>
                  <a:gd name="T7" fmla="*/ 108 h 126"/>
                  <a:gd name="T8" fmla="*/ 79 w 114"/>
                  <a:gd name="T9" fmla="*/ 121 h 126"/>
                  <a:gd name="T10" fmla="*/ 55 w 114"/>
                  <a:gd name="T11" fmla="*/ 126 h 126"/>
                  <a:gd name="T12" fmla="*/ 55 w 114"/>
                  <a:gd name="T13" fmla="*/ 126 h 126"/>
                  <a:gd name="T14" fmla="*/ 35 w 114"/>
                  <a:gd name="T15" fmla="*/ 121 h 126"/>
                  <a:gd name="T16" fmla="*/ 15 w 114"/>
                  <a:gd name="T17" fmla="*/ 108 h 126"/>
                  <a:gd name="T18" fmla="*/ 4 w 114"/>
                  <a:gd name="T19" fmla="*/ 90 h 126"/>
                  <a:gd name="T20" fmla="*/ 0 w 114"/>
                  <a:gd name="T21" fmla="*/ 63 h 126"/>
                  <a:gd name="T22" fmla="*/ 0 w 114"/>
                  <a:gd name="T23" fmla="*/ 63 h 126"/>
                  <a:gd name="T24" fmla="*/ 4 w 114"/>
                  <a:gd name="T25" fmla="*/ 40 h 126"/>
                  <a:gd name="T26" fmla="*/ 15 w 114"/>
                  <a:gd name="T27" fmla="*/ 18 h 126"/>
                  <a:gd name="T28" fmla="*/ 35 w 114"/>
                  <a:gd name="T29" fmla="*/ 4 h 126"/>
                  <a:gd name="T30" fmla="*/ 55 w 114"/>
                  <a:gd name="T31" fmla="*/ 0 h 126"/>
                  <a:gd name="T32" fmla="*/ 55 w 114"/>
                  <a:gd name="T33" fmla="*/ 0 h 126"/>
                  <a:gd name="T34" fmla="*/ 79 w 114"/>
                  <a:gd name="T35" fmla="*/ 4 h 126"/>
                  <a:gd name="T36" fmla="*/ 98 w 114"/>
                  <a:gd name="T37" fmla="*/ 18 h 126"/>
                  <a:gd name="T38" fmla="*/ 110 w 114"/>
                  <a:gd name="T39" fmla="*/ 40 h 126"/>
                  <a:gd name="T40" fmla="*/ 114 w 114"/>
                  <a:gd name="T41" fmla="*/ 63 h 126"/>
                  <a:gd name="T42" fmla="*/ 114 w 114"/>
                  <a:gd name="T43" fmla="*/ 6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" h="126">
                    <a:moveTo>
                      <a:pt x="114" y="63"/>
                    </a:moveTo>
                    <a:lnTo>
                      <a:pt x="114" y="63"/>
                    </a:lnTo>
                    <a:lnTo>
                      <a:pt x="110" y="90"/>
                    </a:lnTo>
                    <a:lnTo>
                      <a:pt x="98" y="108"/>
                    </a:lnTo>
                    <a:lnTo>
                      <a:pt x="79" y="121"/>
                    </a:lnTo>
                    <a:lnTo>
                      <a:pt x="55" y="126"/>
                    </a:lnTo>
                    <a:lnTo>
                      <a:pt x="55" y="126"/>
                    </a:lnTo>
                    <a:lnTo>
                      <a:pt x="35" y="121"/>
                    </a:lnTo>
                    <a:lnTo>
                      <a:pt x="15" y="108"/>
                    </a:lnTo>
                    <a:lnTo>
                      <a:pt x="4" y="9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4" y="40"/>
                    </a:lnTo>
                    <a:lnTo>
                      <a:pt x="15" y="18"/>
                    </a:lnTo>
                    <a:lnTo>
                      <a:pt x="35" y="4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9" y="4"/>
                    </a:lnTo>
                    <a:lnTo>
                      <a:pt x="98" y="18"/>
                    </a:lnTo>
                    <a:lnTo>
                      <a:pt x="110" y="40"/>
                    </a:lnTo>
                    <a:lnTo>
                      <a:pt x="114" y="63"/>
                    </a:lnTo>
                    <a:lnTo>
                      <a:pt x="114" y="63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9" name="Freeform 28"/>
              <p:cNvSpPr>
                <a:spLocks/>
              </p:cNvSpPr>
              <p:nvPr/>
            </p:nvSpPr>
            <p:spPr bwMode="auto">
              <a:xfrm>
                <a:off x="1249" y="3614"/>
                <a:ext cx="79" cy="90"/>
              </a:xfrm>
              <a:custGeom>
                <a:avLst/>
                <a:gdLst>
                  <a:gd name="T0" fmla="*/ 79 w 79"/>
                  <a:gd name="T1" fmla="*/ 45 h 90"/>
                  <a:gd name="T2" fmla="*/ 79 w 79"/>
                  <a:gd name="T3" fmla="*/ 45 h 90"/>
                  <a:gd name="T4" fmla="*/ 75 w 79"/>
                  <a:gd name="T5" fmla="*/ 63 h 90"/>
                  <a:gd name="T6" fmla="*/ 67 w 79"/>
                  <a:gd name="T7" fmla="*/ 77 h 90"/>
                  <a:gd name="T8" fmla="*/ 55 w 79"/>
                  <a:gd name="T9" fmla="*/ 86 h 90"/>
                  <a:gd name="T10" fmla="*/ 39 w 79"/>
                  <a:gd name="T11" fmla="*/ 90 h 90"/>
                  <a:gd name="T12" fmla="*/ 39 w 79"/>
                  <a:gd name="T13" fmla="*/ 90 h 90"/>
                  <a:gd name="T14" fmla="*/ 24 w 79"/>
                  <a:gd name="T15" fmla="*/ 86 h 90"/>
                  <a:gd name="T16" fmla="*/ 12 w 79"/>
                  <a:gd name="T17" fmla="*/ 77 h 90"/>
                  <a:gd name="T18" fmla="*/ 4 w 79"/>
                  <a:gd name="T19" fmla="*/ 63 h 90"/>
                  <a:gd name="T20" fmla="*/ 0 w 79"/>
                  <a:gd name="T21" fmla="*/ 45 h 90"/>
                  <a:gd name="T22" fmla="*/ 0 w 79"/>
                  <a:gd name="T23" fmla="*/ 45 h 90"/>
                  <a:gd name="T24" fmla="*/ 4 w 79"/>
                  <a:gd name="T25" fmla="*/ 27 h 90"/>
                  <a:gd name="T26" fmla="*/ 12 w 79"/>
                  <a:gd name="T27" fmla="*/ 14 h 90"/>
                  <a:gd name="T28" fmla="*/ 24 w 79"/>
                  <a:gd name="T29" fmla="*/ 5 h 90"/>
                  <a:gd name="T30" fmla="*/ 39 w 79"/>
                  <a:gd name="T31" fmla="*/ 0 h 90"/>
                  <a:gd name="T32" fmla="*/ 39 w 79"/>
                  <a:gd name="T33" fmla="*/ 0 h 90"/>
                  <a:gd name="T34" fmla="*/ 55 w 79"/>
                  <a:gd name="T35" fmla="*/ 5 h 90"/>
                  <a:gd name="T36" fmla="*/ 67 w 79"/>
                  <a:gd name="T37" fmla="*/ 14 h 90"/>
                  <a:gd name="T38" fmla="*/ 75 w 79"/>
                  <a:gd name="T39" fmla="*/ 27 h 90"/>
                  <a:gd name="T40" fmla="*/ 79 w 79"/>
                  <a:gd name="T41" fmla="*/ 45 h 90"/>
                  <a:gd name="T42" fmla="*/ 79 w 79"/>
                  <a:gd name="T43" fmla="*/ 4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" h="90">
                    <a:moveTo>
                      <a:pt x="79" y="45"/>
                    </a:moveTo>
                    <a:lnTo>
                      <a:pt x="79" y="45"/>
                    </a:lnTo>
                    <a:lnTo>
                      <a:pt x="75" y="63"/>
                    </a:lnTo>
                    <a:lnTo>
                      <a:pt x="67" y="77"/>
                    </a:lnTo>
                    <a:lnTo>
                      <a:pt x="55" y="86"/>
                    </a:lnTo>
                    <a:lnTo>
                      <a:pt x="39" y="90"/>
                    </a:lnTo>
                    <a:lnTo>
                      <a:pt x="39" y="90"/>
                    </a:lnTo>
                    <a:lnTo>
                      <a:pt x="24" y="86"/>
                    </a:lnTo>
                    <a:lnTo>
                      <a:pt x="12" y="77"/>
                    </a:lnTo>
                    <a:lnTo>
                      <a:pt x="4" y="63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4" y="27"/>
                    </a:lnTo>
                    <a:lnTo>
                      <a:pt x="12" y="14"/>
                    </a:lnTo>
                    <a:lnTo>
                      <a:pt x="24" y="5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55" y="5"/>
                    </a:lnTo>
                    <a:lnTo>
                      <a:pt x="67" y="14"/>
                    </a:lnTo>
                    <a:lnTo>
                      <a:pt x="75" y="27"/>
                    </a:lnTo>
                    <a:lnTo>
                      <a:pt x="79" y="45"/>
                    </a:lnTo>
                    <a:lnTo>
                      <a:pt x="79" y="45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0" name="Freeform 29"/>
              <p:cNvSpPr>
                <a:spLocks/>
              </p:cNvSpPr>
              <p:nvPr/>
            </p:nvSpPr>
            <p:spPr bwMode="auto">
              <a:xfrm>
                <a:off x="1170" y="3722"/>
                <a:ext cx="83" cy="95"/>
              </a:xfrm>
              <a:custGeom>
                <a:avLst/>
                <a:gdLst>
                  <a:gd name="T0" fmla="*/ 83 w 83"/>
                  <a:gd name="T1" fmla="*/ 45 h 95"/>
                  <a:gd name="T2" fmla="*/ 83 w 83"/>
                  <a:gd name="T3" fmla="*/ 45 h 95"/>
                  <a:gd name="T4" fmla="*/ 79 w 83"/>
                  <a:gd name="T5" fmla="*/ 63 h 95"/>
                  <a:gd name="T6" fmla="*/ 71 w 83"/>
                  <a:gd name="T7" fmla="*/ 77 h 95"/>
                  <a:gd name="T8" fmla="*/ 59 w 83"/>
                  <a:gd name="T9" fmla="*/ 90 h 95"/>
                  <a:gd name="T10" fmla="*/ 44 w 83"/>
                  <a:gd name="T11" fmla="*/ 95 h 95"/>
                  <a:gd name="T12" fmla="*/ 44 w 83"/>
                  <a:gd name="T13" fmla="*/ 95 h 95"/>
                  <a:gd name="T14" fmla="*/ 28 w 83"/>
                  <a:gd name="T15" fmla="*/ 90 h 95"/>
                  <a:gd name="T16" fmla="*/ 12 w 83"/>
                  <a:gd name="T17" fmla="*/ 77 h 95"/>
                  <a:gd name="T18" fmla="*/ 4 w 83"/>
                  <a:gd name="T19" fmla="*/ 63 h 95"/>
                  <a:gd name="T20" fmla="*/ 0 w 83"/>
                  <a:gd name="T21" fmla="*/ 45 h 95"/>
                  <a:gd name="T22" fmla="*/ 0 w 83"/>
                  <a:gd name="T23" fmla="*/ 45 h 95"/>
                  <a:gd name="T24" fmla="*/ 4 w 83"/>
                  <a:gd name="T25" fmla="*/ 27 h 95"/>
                  <a:gd name="T26" fmla="*/ 12 w 83"/>
                  <a:gd name="T27" fmla="*/ 14 h 95"/>
                  <a:gd name="T28" fmla="*/ 28 w 83"/>
                  <a:gd name="T29" fmla="*/ 0 h 95"/>
                  <a:gd name="T30" fmla="*/ 44 w 83"/>
                  <a:gd name="T31" fmla="*/ 0 h 95"/>
                  <a:gd name="T32" fmla="*/ 44 w 83"/>
                  <a:gd name="T33" fmla="*/ 0 h 95"/>
                  <a:gd name="T34" fmla="*/ 59 w 83"/>
                  <a:gd name="T35" fmla="*/ 0 h 95"/>
                  <a:gd name="T36" fmla="*/ 71 w 83"/>
                  <a:gd name="T37" fmla="*/ 14 h 95"/>
                  <a:gd name="T38" fmla="*/ 79 w 83"/>
                  <a:gd name="T39" fmla="*/ 27 h 95"/>
                  <a:gd name="T40" fmla="*/ 83 w 83"/>
                  <a:gd name="T41" fmla="*/ 45 h 95"/>
                  <a:gd name="T42" fmla="*/ 83 w 83"/>
                  <a:gd name="T4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3" h="95">
                    <a:moveTo>
                      <a:pt x="83" y="45"/>
                    </a:moveTo>
                    <a:lnTo>
                      <a:pt x="83" y="45"/>
                    </a:lnTo>
                    <a:lnTo>
                      <a:pt x="79" y="63"/>
                    </a:lnTo>
                    <a:lnTo>
                      <a:pt x="71" y="77"/>
                    </a:lnTo>
                    <a:lnTo>
                      <a:pt x="59" y="90"/>
                    </a:lnTo>
                    <a:lnTo>
                      <a:pt x="44" y="95"/>
                    </a:lnTo>
                    <a:lnTo>
                      <a:pt x="44" y="95"/>
                    </a:lnTo>
                    <a:lnTo>
                      <a:pt x="28" y="90"/>
                    </a:lnTo>
                    <a:lnTo>
                      <a:pt x="12" y="77"/>
                    </a:lnTo>
                    <a:lnTo>
                      <a:pt x="4" y="63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4" y="27"/>
                    </a:lnTo>
                    <a:lnTo>
                      <a:pt x="12" y="14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9" y="0"/>
                    </a:lnTo>
                    <a:lnTo>
                      <a:pt x="71" y="14"/>
                    </a:lnTo>
                    <a:lnTo>
                      <a:pt x="79" y="27"/>
                    </a:lnTo>
                    <a:lnTo>
                      <a:pt x="83" y="45"/>
                    </a:lnTo>
                    <a:lnTo>
                      <a:pt x="83" y="45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1" name="Freeform 30"/>
              <p:cNvSpPr>
                <a:spLocks/>
              </p:cNvSpPr>
              <p:nvPr/>
            </p:nvSpPr>
            <p:spPr bwMode="auto">
              <a:xfrm>
                <a:off x="1155" y="3866"/>
                <a:ext cx="126" cy="139"/>
              </a:xfrm>
              <a:custGeom>
                <a:avLst/>
                <a:gdLst>
                  <a:gd name="T0" fmla="*/ 126 w 126"/>
                  <a:gd name="T1" fmla="*/ 67 h 139"/>
                  <a:gd name="T2" fmla="*/ 126 w 126"/>
                  <a:gd name="T3" fmla="*/ 67 h 139"/>
                  <a:gd name="T4" fmla="*/ 122 w 126"/>
                  <a:gd name="T5" fmla="*/ 81 h 139"/>
                  <a:gd name="T6" fmla="*/ 122 w 126"/>
                  <a:gd name="T7" fmla="*/ 94 h 139"/>
                  <a:gd name="T8" fmla="*/ 106 w 126"/>
                  <a:gd name="T9" fmla="*/ 117 h 139"/>
                  <a:gd name="T10" fmla="*/ 86 w 126"/>
                  <a:gd name="T11" fmla="*/ 135 h 139"/>
                  <a:gd name="T12" fmla="*/ 74 w 126"/>
                  <a:gd name="T13" fmla="*/ 139 h 139"/>
                  <a:gd name="T14" fmla="*/ 63 w 126"/>
                  <a:gd name="T15" fmla="*/ 139 h 139"/>
                  <a:gd name="T16" fmla="*/ 63 w 126"/>
                  <a:gd name="T17" fmla="*/ 139 h 139"/>
                  <a:gd name="T18" fmla="*/ 51 w 126"/>
                  <a:gd name="T19" fmla="*/ 139 h 139"/>
                  <a:gd name="T20" fmla="*/ 39 w 126"/>
                  <a:gd name="T21" fmla="*/ 135 h 139"/>
                  <a:gd name="T22" fmla="*/ 19 w 126"/>
                  <a:gd name="T23" fmla="*/ 117 h 139"/>
                  <a:gd name="T24" fmla="*/ 3 w 126"/>
                  <a:gd name="T25" fmla="*/ 94 h 139"/>
                  <a:gd name="T26" fmla="*/ 0 w 126"/>
                  <a:gd name="T27" fmla="*/ 81 h 139"/>
                  <a:gd name="T28" fmla="*/ 0 w 126"/>
                  <a:gd name="T29" fmla="*/ 67 h 139"/>
                  <a:gd name="T30" fmla="*/ 0 w 126"/>
                  <a:gd name="T31" fmla="*/ 67 h 139"/>
                  <a:gd name="T32" fmla="*/ 0 w 126"/>
                  <a:gd name="T33" fmla="*/ 54 h 139"/>
                  <a:gd name="T34" fmla="*/ 3 w 126"/>
                  <a:gd name="T35" fmla="*/ 41 h 139"/>
                  <a:gd name="T36" fmla="*/ 19 w 126"/>
                  <a:gd name="T37" fmla="*/ 18 h 139"/>
                  <a:gd name="T38" fmla="*/ 39 w 126"/>
                  <a:gd name="T39" fmla="*/ 5 h 139"/>
                  <a:gd name="T40" fmla="*/ 51 w 126"/>
                  <a:gd name="T41" fmla="*/ 0 h 139"/>
                  <a:gd name="T42" fmla="*/ 63 w 126"/>
                  <a:gd name="T43" fmla="*/ 0 h 139"/>
                  <a:gd name="T44" fmla="*/ 63 w 126"/>
                  <a:gd name="T45" fmla="*/ 0 h 139"/>
                  <a:gd name="T46" fmla="*/ 74 w 126"/>
                  <a:gd name="T47" fmla="*/ 0 h 139"/>
                  <a:gd name="T48" fmla="*/ 86 w 126"/>
                  <a:gd name="T49" fmla="*/ 5 h 139"/>
                  <a:gd name="T50" fmla="*/ 106 w 126"/>
                  <a:gd name="T51" fmla="*/ 18 h 139"/>
                  <a:gd name="T52" fmla="*/ 122 w 126"/>
                  <a:gd name="T53" fmla="*/ 41 h 139"/>
                  <a:gd name="T54" fmla="*/ 122 w 126"/>
                  <a:gd name="T55" fmla="*/ 54 h 139"/>
                  <a:gd name="T56" fmla="*/ 126 w 126"/>
                  <a:gd name="T57" fmla="*/ 67 h 139"/>
                  <a:gd name="T58" fmla="*/ 126 w 126"/>
                  <a:gd name="T59" fmla="*/ 6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6" h="139">
                    <a:moveTo>
                      <a:pt x="126" y="67"/>
                    </a:moveTo>
                    <a:lnTo>
                      <a:pt x="126" y="67"/>
                    </a:lnTo>
                    <a:lnTo>
                      <a:pt x="122" y="81"/>
                    </a:lnTo>
                    <a:lnTo>
                      <a:pt x="122" y="94"/>
                    </a:lnTo>
                    <a:lnTo>
                      <a:pt x="106" y="117"/>
                    </a:lnTo>
                    <a:lnTo>
                      <a:pt x="86" y="135"/>
                    </a:lnTo>
                    <a:lnTo>
                      <a:pt x="74" y="139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51" y="139"/>
                    </a:lnTo>
                    <a:lnTo>
                      <a:pt x="39" y="135"/>
                    </a:lnTo>
                    <a:lnTo>
                      <a:pt x="19" y="117"/>
                    </a:lnTo>
                    <a:lnTo>
                      <a:pt x="3" y="94"/>
                    </a:lnTo>
                    <a:lnTo>
                      <a:pt x="0" y="81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0" y="54"/>
                    </a:lnTo>
                    <a:lnTo>
                      <a:pt x="3" y="41"/>
                    </a:lnTo>
                    <a:lnTo>
                      <a:pt x="19" y="18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4" y="0"/>
                    </a:lnTo>
                    <a:lnTo>
                      <a:pt x="86" y="5"/>
                    </a:lnTo>
                    <a:lnTo>
                      <a:pt x="106" y="18"/>
                    </a:lnTo>
                    <a:lnTo>
                      <a:pt x="122" y="41"/>
                    </a:lnTo>
                    <a:lnTo>
                      <a:pt x="122" y="54"/>
                    </a:lnTo>
                    <a:lnTo>
                      <a:pt x="126" y="67"/>
                    </a:lnTo>
                    <a:lnTo>
                      <a:pt x="126" y="67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2" name="Freeform 31"/>
              <p:cNvSpPr>
                <a:spLocks/>
              </p:cNvSpPr>
              <p:nvPr/>
            </p:nvSpPr>
            <p:spPr bwMode="auto">
              <a:xfrm>
                <a:off x="1320" y="3722"/>
                <a:ext cx="150" cy="167"/>
              </a:xfrm>
              <a:custGeom>
                <a:avLst/>
                <a:gdLst>
                  <a:gd name="T0" fmla="*/ 150 w 150"/>
                  <a:gd name="T1" fmla="*/ 81 h 167"/>
                  <a:gd name="T2" fmla="*/ 150 w 150"/>
                  <a:gd name="T3" fmla="*/ 81 h 167"/>
                  <a:gd name="T4" fmla="*/ 150 w 150"/>
                  <a:gd name="T5" fmla="*/ 99 h 167"/>
                  <a:gd name="T6" fmla="*/ 146 w 150"/>
                  <a:gd name="T7" fmla="*/ 113 h 167"/>
                  <a:gd name="T8" fmla="*/ 138 w 150"/>
                  <a:gd name="T9" fmla="*/ 131 h 167"/>
                  <a:gd name="T10" fmla="*/ 130 w 150"/>
                  <a:gd name="T11" fmla="*/ 140 h 167"/>
                  <a:gd name="T12" fmla="*/ 118 w 150"/>
                  <a:gd name="T13" fmla="*/ 153 h 167"/>
                  <a:gd name="T14" fmla="*/ 106 w 150"/>
                  <a:gd name="T15" fmla="*/ 158 h 167"/>
                  <a:gd name="T16" fmla="*/ 91 w 150"/>
                  <a:gd name="T17" fmla="*/ 162 h 167"/>
                  <a:gd name="T18" fmla="*/ 75 w 150"/>
                  <a:gd name="T19" fmla="*/ 167 h 167"/>
                  <a:gd name="T20" fmla="*/ 75 w 150"/>
                  <a:gd name="T21" fmla="*/ 167 h 167"/>
                  <a:gd name="T22" fmla="*/ 59 w 150"/>
                  <a:gd name="T23" fmla="*/ 162 h 167"/>
                  <a:gd name="T24" fmla="*/ 47 w 150"/>
                  <a:gd name="T25" fmla="*/ 158 h 167"/>
                  <a:gd name="T26" fmla="*/ 35 w 150"/>
                  <a:gd name="T27" fmla="*/ 153 h 167"/>
                  <a:gd name="T28" fmla="*/ 24 w 150"/>
                  <a:gd name="T29" fmla="*/ 140 h 167"/>
                  <a:gd name="T30" fmla="*/ 16 w 150"/>
                  <a:gd name="T31" fmla="*/ 131 h 167"/>
                  <a:gd name="T32" fmla="*/ 8 w 150"/>
                  <a:gd name="T33" fmla="*/ 113 h 167"/>
                  <a:gd name="T34" fmla="*/ 4 w 150"/>
                  <a:gd name="T35" fmla="*/ 99 h 167"/>
                  <a:gd name="T36" fmla="*/ 0 w 150"/>
                  <a:gd name="T37" fmla="*/ 81 h 167"/>
                  <a:gd name="T38" fmla="*/ 0 w 150"/>
                  <a:gd name="T39" fmla="*/ 81 h 167"/>
                  <a:gd name="T40" fmla="*/ 4 w 150"/>
                  <a:gd name="T41" fmla="*/ 63 h 167"/>
                  <a:gd name="T42" fmla="*/ 8 w 150"/>
                  <a:gd name="T43" fmla="*/ 50 h 167"/>
                  <a:gd name="T44" fmla="*/ 16 w 150"/>
                  <a:gd name="T45" fmla="*/ 36 h 167"/>
                  <a:gd name="T46" fmla="*/ 24 w 150"/>
                  <a:gd name="T47" fmla="*/ 23 h 167"/>
                  <a:gd name="T48" fmla="*/ 35 w 150"/>
                  <a:gd name="T49" fmla="*/ 14 h 167"/>
                  <a:gd name="T50" fmla="*/ 47 w 150"/>
                  <a:gd name="T51" fmla="*/ 5 h 167"/>
                  <a:gd name="T52" fmla="*/ 59 w 150"/>
                  <a:gd name="T53" fmla="*/ 0 h 167"/>
                  <a:gd name="T54" fmla="*/ 75 w 150"/>
                  <a:gd name="T55" fmla="*/ 0 h 167"/>
                  <a:gd name="T56" fmla="*/ 75 w 150"/>
                  <a:gd name="T57" fmla="*/ 0 h 167"/>
                  <a:gd name="T58" fmla="*/ 91 w 150"/>
                  <a:gd name="T59" fmla="*/ 0 h 167"/>
                  <a:gd name="T60" fmla="*/ 106 w 150"/>
                  <a:gd name="T61" fmla="*/ 5 h 167"/>
                  <a:gd name="T62" fmla="*/ 118 w 150"/>
                  <a:gd name="T63" fmla="*/ 14 h 167"/>
                  <a:gd name="T64" fmla="*/ 130 w 150"/>
                  <a:gd name="T65" fmla="*/ 23 h 167"/>
                  <a:gd name="T66" fmla="*/ 138 w 150"/>
                  <a:gd name="T67" fmla="*/ 36 h 167"/>
                  <a:gd name="T68" fmla="*/ 146 w 150"/>
                  <a:gd name="T69" fmla="*/ 50 h 167"/>
                  <a:gd name="T70" fmla="*/ 150 w 150"/>
                  <a:gd name="T71" fmla="*/ 63 h 167"/>
                  <a:gd name="T72" fmla="*/ 150 w 150"/>
                  <a:gd name="T73" fmla="*/ 81 h 167"/>
                  <a:gd name="T74" fmla="*/ 150 w 150"/>
                  <a:gd name="T75" fmla="*/ 8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0" h="167">
                    <a:moveTo>
                      <a:pt x="150" y="81"/>
                    </a:moveTo>
                    <a:lnTo>
                      <a:pt x="150" y="81"/>
                    </a:lnTo>
                    <a:lnTo>
                      <a:pt x="150" y="99"/>
                    </a:lnTo>
                    <a:lnTo>
                      <a:pt x="146" y="113"/>
                    </a:lnTo>
                    <a:lnTo>
                      <a:pt x="138" y="131"/>
                    </a:lnTo>
                    <a:lnTo>
                      <a:pt x="130" y="140"/>
                    </a:lnTo>
                    <a:lnTo>
                      <a:pt x="118" y="153"/>
                    </a:lnTo>
                    <a:lnTo>
                      <a:pt x="106" y="158"/>
                    </a:lnTo>
                    <a:lnTo>
                      <a:pt x="91" y="162"/>
                    </a:lnTo>
                    <a:lnTo>
                      <a:pt x="75" y="167"/>
                    </a:lnTo>
                    <a:lnTo>
                      <a:pt x="75" y="167"/>
                    </a:lnTo>
                    <a:lnTo>
                      <a:pt x="59" y="162"/>
                    </a:lnTo>
                    <a:lnTo>
                      <a:pt x="47" y="158"/>
                    </a:lnTo>
                    <a:lnTo>
                      <a:pt x="35" y="153"/>
                    </a:lnTo>
                    <a:lnTo>
                      <a:pt x="24" y="140"/>
                    </a:lnTo>
                    <a:lnTo>
                      <a:pt x="16" y="131"/>
                    </a:lnTo>
                    <a:lnTo>
                      <a:pt x="8" y="113"/>
                    </a:lnTo>
                    <a:lnTo>
                      <a:pt x="4" y="99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4" y="63"/>
                    </a:lnTo>
                    <a:lnTo>
                      <a:pt x="8" y="50"/>
                    </a:lnTo>
                    <a:lnTo>
                      <a:pt x="16" y="36"/>
                    </a:lnTo>
                    <a:lnTo>
                      <a:pt x="24" y="23"/>
                    </a:lnTo>
                    <a:lnTo>
                      <a:pt x="35" y="14"/>
                    </a:lnTo>
                    <a:lnTo>
                      <a:pt x="47" y="5"/>
                    </a:lnTo>
                    <a:lnTo>
                      <a:pt x="59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91" y="0"/>
                    </a:lnTo>
                    <a:lnTo>
                      <a:pt x="106" y="5"/>
                    </a:lnTo>
                    <a:lnTo>
                      <a:pt x="118" y="14"/>
                    </a:lnTo>
                    <a:lnTo>
                      <a:pt x="130" y="23"/>
                    </a:lnTo>
                    <a:lnTo>
                      <a:pt x="138" y="36"/>
                    </a:lnTo>
                    <a:lnTo>
                      <a:pt x="146" y="50"/>
                    </a:lnTo>
                    <a:lnTo>
                      <a:pt x="150" y="63"/>
                    </a:lnTo>
                    <a:lnTo>
                      <a:pt x="150" y="81"/>
                    </a:lnTo>
                    <a:lnTo>
                      <a:pt x="150" y="81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3" name="Freeform 32"/>
              <p:cNvSpPr>
                <a:spLocks/>
              </p:cNvSpPr>
              <p:nvPr/>
            </p:nvSpPr>
            <p:spPr bwMode="auto">
              <a:xfrm>
                <a:off x="1462" y="3655"/>
                <a:ext cx="59" cy="67"/>
              </a:xfrm>
              <a:custGeom>
                <a:avLst/>
                <a:gdLst>
                  <a:gd name="T0" fmla="*/ 59 w 59"/>
                  <a:gd name="T1" fmla="*/ 31 h 67"/>
                  <a:gd name="T2" fmla="*/ 59 w 59"/>
                  <a:gd name="T3" fmla="*/ 31 h 67"/>
                  <a:gd name="T4" fmla="*/ 59 w 59"/>
                  <a:gd name="T5" fmla="*/ 45 h 67"/>
                  <a:gd name="T6" fmla="*/ 51 w 59"/>
                  <a:gd name="T7" fmla="*/ 54 h 67"/>
                  <a:gd name="T8" fmla="*/ 43 w 59"/>
                  <a:gd name="T9" fmla="*/ 63 h 67"/>
                  <a:gd name="T10" fmla="*/ 31 w 59"/>
                  <a:gd name="T11" fmla="*/ 67 h 67"/>
                  <a:gd name="T12" fmla="*/ 31 w 59"/>
                  <a:gd name="T13" fmla="*/ 67 h 67"/>
                  <a:gd name="T14" fmla="*/ 20 w 59"/>
                  <a:gd name="T15" fmla="*/ 63 h 67"/>
                  <a:gd name="T16" fmla="*/ 8 w 59"/>
                  <a:gd name="T17" fmla="*/ 54 h 67"/>
                  <a:gd name="T18" fmla="*/ 4 w 59"/>
                  <a:gd name="T19" fmla="*/ 45 h 67"/>
                  <a:gd name="T20" fmla="*/ 0 w 59"/>
                  <a:gd name="T21" fmla="*/ 31 h 67"/>
                  <a:gd name="T22" fmla="*/ 0 w 59"/>
                  <a:gd name="T23" fmla="*/ 31 h 67"/>
                  <a:gd name="T24" fmla="*/ 4 w 59"/>
                  <a:gd name="T25" fmla="*/ 18 h 67"/>
                  <a:gd name="T26" fmla="*/ 8 w 59"/>
                  <a:gd name="T27" fmla="*/ 9 h 67"/>
                  <a:gd name="T28" fmla="*/ 20 w 59"/>
                  <a:gd name="T29" fmla="*/ 0 h 67"/>
                  <a:gd name="T30" fmla="*/ 31 w 59"/>
                  <a:gd name="T31" fmla="*/ 0 h 67"/>
                  <a:gd name="T32" fmla="*/ 31 w 59"/>
                  <a:gd name="T33" fmla="*/ 0 h 67"/>
                  <a:gd name="T34" fmla="*/ 43 w 59"/>
                  <a:gd name="T35" fmla="*/ 0 h 67"/>
                  <a:gd name="T36" fmla="*/ 51 w 59"/>
                  <a:gd name="T37" fmla="*/ 9 h 67"/>
                  <a:gd name="T38" fmla="*/ 59 w 59"/>
                  <a:gd name="T39" fmla="*/ 18 h 67"/>
                  <a:gd name="T40" fmla="*/ 59 w 59"/>
                  <a:gd name="T41" fmla="*/ 31 h 67"/>
                  <a:gd name="T42" fmla="*/ 59 w 59"/>
                  <a:gd name="T43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9" h="67">
                    <a:moveTo>
                      <a:pt x="59" y="31"/>
                    </a:moveTo>
                    <a:lnTo>
                      <a:pt x="59" y="31"/>
                    </a:lnTo>
                    <a:lnTo>
                      <a:pt x="59" y="45"/>
                    </a:lnTo>
                    <a:lnTo>
                      <a:pt x="51" y="54"/>
                    </a:lnTo>
                    <a:lnTo>
                      <a:pt x="43" y="63"/>
                    </a:lnTo>
                    <a:lnTo>
                      <a:pt x="31" y="67"/>
                    </a:lnTo>
                    <a:lnTo>
                      <a:pt x="31" y="67"/>
                    </a:lnTo>
                    <a:lnTo>
                      <a:pt x="20" y="63"/>
                    </a:lnTo>
                    <a:lnTo>
                      <a:pt x="8" y="54"/>
                    </a:lnTo>
                    <a:lnTo>
                      <a:pt x="4" y="45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18"/>
                    </a:lnTo>
                    <a:lnTo>
                      <a:pt x="8" y="9"/>
                    </a:lnTo>
                    <a:lnTo>
                      <a:pt x="20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43" y="0"/>
                    </a:lnTo>
                    <a:lnTo>
                      <a:pt x="51" y="9"/>
                    </a:lnTo>
                    <a:lnTo>
                      <a:pt x="59" y="18"/>
                    </a:lnTo>
                    <a:lnTo>
                      <a:pt x="59" y="31"/>
                    </a:lnTo>
                    <a:lnTo>
                      <a:pt x="59" y="31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4" name="Freeform 33"/>
              <p:cNvSpPr>
                <a:spLocks/>
              </p:cNvSpPr>
              <p:nvPr/>
            </p:nvSpPr>
            <p:spPr bwMode="auto">
              <a:xfrm>
                <a:off x="1556" y="3722"/>
                <a:ext cx="99" cy="108"/>
              </a:xfrm>
              <a:custGeom>
                <a:avLst/>
                <a:gdLst>
                  <a:gd name="T0" fmla="*/ 99 w 99"/>
                  <a:gd name="T1" fmla="*/ 54 h 108"/>
                  <a:gd name="T2" fmla="*/ 99 w 99"/>
                  <a:gd name="T3" fmla="*/ 54 h 108"/>
                  <a:gd name="T4" fmla="*/ 95 w 99"/>
                  <a:gd name="T5" fmla="*/ 72 h 108"/>
                  <a:gd name="T6" fmla="*/ 83 w 99"/>
                  <a:gd name="T7" fmla="*/ 90 h 108"/>
                  <a:gd name="T8" fmla="*/ 67 w 99"/>
                  <a:gd name="T9" fmla="*/ 104 h 108"/>
                  <a:gd name="T10" fmla="*/ 52 w 99"/>
                  <a:gd name="T11" fmla="*/ 108 h 108"/>
                  <a:gd name="T12" fmla="*/ 52 w 99"/>
                  <a:gd name="T13" fmla="*/ 108 h 108"/>
                  <a:gd name="T14" fmla="*/ 32 w 99"/>
                  <a:gd name="T15" fmla="*/ 104 h 108"/>
                  <a:gd name="T16" fmla="*/ 16 w 99"/>
                  <a:gd name="T17" fmla="*/ 90 h 108"/>
                  <a:gd name="T18" fmla="*/ 4 w 99"/>
                  <a:gd name="T19" fmla="*/ 72 h 108"/>
                  <a:gd name="T20" fmla="*/ 0 w 99"/>
                  <a:gd name="T21" fmla="*/ 54 h 108"/>
                  <a:gd name="T22" fmla="*/ 0 w 99"/>
                  <a:gd name="T23" fmla="*/ 54 h 108"/>
                  <a:gd name="T24" fmla="*/ 4 w 99"/>
                  <a:gd name="T25" fmla="*/ 32 h 108"/>
                  <a:gd name="T26" fmla="*/ 16 w 99"/>
                  <a:gd name="T27" fmla="*/ 14 h 108"/>
                  <a:gd name="T28" fmla="*/ 32 w 99"/>
                  <a:gd name="T29" fmla="*/ 5 h 108"/>
                  <a:gd name="T30" fmla="*/ 52 w 99"/>
                  <a:gd name="T31" fmla="*/ 0 h 108"/>
                  <a:gd name="T32" fmla="*/ 52 w 99"/>
                  <a:gd name="T33" fmla="*/ 0 h 108"/>
                  <a:gd name="T34" fmla="*/ 67 w 99"/>
                  <a:gd name="T35" fmla="*/ 5 h 108"/>
                  <a:gd name="T36" fmla="*/ 83 w 99"/>
                  <a:gd name="T37" fmla="*/ 14 h 108"/>
                  <a:gd name="T38" fmla="*/ 95 w 99"/>
                  <a:gd name="T39" fmla="*/ 32 h 108"/>
                  <a:gd name="T40" fmla="*/ 99 w 99"/>
                  <a:gd name="T41" fmla="*/ 54 h 108"/>
                  <a:gd name="T42" fmla="*/ 99 w 99"/>
                  <a:gd name="T43" fmla="*/ 5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" h="108">
                    <a:moveTo>
                      <a:pt x="99" y="54"/>
                    </a:moveTo>
                    <a:lnTo>
                      <a:pt x="99" y="54"/>
                    </a:lnTo>
                    <a:lnTo>
                      <a:pt x="95" y="72"/>
                    </a:lnTo>
                    <a:lnTo>
                      <a:pt x="83" y="90"/>
                    </a:lnTo>
                    <a:lnTo>
                      <a:pt x="67" y="104"/>
                    </a:lnTo>
                    <a:lnTo>
                      <a:pt x="52" y="108"/>
                    </a:lnTo>
                    <a:lnTo>
                      <a:pt x="52" y="108"/>
                    </a:lnTo>
                    <a:lnTo>
                      <a:pt x="32" y="104"/>
                    </a:lnTo>
                    <a:lnTo>
                      <a:pt x="16" y="90"/>
                    </a:lnTo>
                    <a:lnTo>
                      <a:pt x="4" y="72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4" y="32"/>
                    </a:lnTo>
                    <a:lnTo>
                      <a:pt x="16" y="14"/>
                    </a:lnTo>
                    <a:lnTo>
                      <a:pt x="32" y="5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67" y="5"/>
                    </a:lnTo>
                    <a:lnTo>
                      <a:pt x="83" y="14"/>
                    </a:lnTo>
                    <a:lnTo>
                      <a:pt x="95" y="32"/>
                    </a:lnTo>
                    <a:lnTo>
                      <a:pt x="99" y="54"/>
                    </a:lnTo>
                    <a:lnTo>
                      <a:pt x="99" y="54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5" name="Freeform 34"/>
              <p:cNvSpPr>
                <a:spLocks/>
              </p:cNvSpPr>
              <p:nvPr/>
            </p:nvSpPr>
            <p:spPr bwMode="auto">
              <a:xfrm>
                <a:off x="1493" y="3857"/>
                <a:ext cx="59" cy="63"/>
              </a:xfrm>
              <a:custGeom>
                <a:avLst/>
                <a:gdLst>
                  <a:gd name="T0" fmla="*/ 59 w 59"/>
                  <a:gd name="T1" fmla="*/ 32 h 63"/>
                  <a:gd name="T2" fmla="*/ 59 w 59"/>
                  <a:gd name="T3" fmla="*/ 32 h 63"/>
                  <a:gd name="T4" fmla="*/ 56 w 59"/>
                  <a:gd name="T5" fmla="*/ 45 h 63"/>
                  <a:gd name="T6" fmla="*/ 48 w 59"/>
                  <a:gd name="T7" fmla="*/ 54 h 63"/>
                  <a:gd name="T8" fmla="*/ 40 w 59"/>
                  <a:gd name="T9" fmla="*/ 59 h 63"/>
                  <a:gd name="T10" fmla="*/ 28 w 59"/>
                  <a:gd name="T11" fmla="*/ 63 h 63"/>
                  <a:gd name="T12" fmla="*/ 28 w 59"/>
                  <a:gd name="T13" fmla="*/ 63 h 63"/>
                  <a:gd name="T14" fmla="*/ 16 w 59"/>
                  <a:gd name="T15" fmla="*/ 59 h 63"/>
                  <a:gd name="T16" fmla="*/ 8 w 59"/>
                  <a:gd name="T17" fmla="*/ 54 h 63"/>
                  <a:gd name="T18" fmla="*/ 4 w 59"/>
                  <a:gd name="T19" fmla="*/ 45 h 63"/>
                  <a:gd name="T20" fmla="*/ 0 w 59"/>
                  <a:gd name="T21" fmla="*/ 32 h 63"/>
                  <a:gd name="T22" fmla="*/ 0 w 59"/>
                  <a:gd name="T23" fmla="*/ 32 h 63"/>
                  <a:gd name="T24" fmla="*/ 4 w 59"/>
                  <a:gd name="T25" fmla="*/ 18 h 63"/>
                  <a:gd name="T26" fmla="*/ 8 w 59"/>
                  <a:gd name="T27" fmla="*/ 9 h 63"/>
                  <a:gd name="T28" fmla="*/ 16 w 59"/>
                  <a:gd name="T29" fmla="*/ 0 h 63"/>
                  <a:gd name="T30" fmla="*/ 28 w 59"/>
                  <a:gd name="T31" fmla="*/ 0 h 63"/>
                  <a:gd name="T32" fmla="*/ 28 w 59"/>
                  <a:gd name="T33" fmla="*/ 0 h 63"/>
                  <a:gd name="T34" fmla="*/ 40 w 59"/>
                  <a:gd name="T35" fmla="*/ 0 h 63"/>
                  <a:gd name="T36" fmla="*/ 48 w 59"/>
                  <a:gd name="T37" fmla="*/ 9 h 63"/>
                  <a:gd name="T38" fmla="*/ 56 w 59"/>
                  <a:gd name="T39" fmla="*/ 18 h 63"/>
                  <a:gd name="T40" fmla="*/ 59 w 59"/>
                  <a:gd name="T41" fmla="*/ 32 h 63"/>
                  <a:gd name="T42" fmla="*/ 59 w 59"/>
                  <a:gd name="T43" fmla="*/ 3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9" h="63">
                    <a:moveTo>
                      <a:pt x="59" y="32"/>
                    </a:moveTo>
                    <a:lnTo>
                      <a:pt x="59" y="32"/>
                    </a:lnTo>
                    <a:lnTo>
                      <a:pt x="56" y="45"/>
                    </a:lnTo>
                    <a:lnTo>
                      <a:pt x="48" y="54"/>
                    </a:lnTo>
                    <a:lnTo>
                      <a:pt x="40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16" y="59"/>
                    </a:lnTo>
                    <a:lnTo>
                      <a:pt x="8" y="54"/>
                    </a:lnTo>
                    <a:lnTo>
                      <a:pt x="4" y="45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4" y="18"/>
                    </a:lnTo>
                    <a:lnTo>
                      <a:pt x="8" y="9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48" y="9"/>
                    </a:lnTo>
                    <a:lnTo>
                      <a:pt x="56" y="18"/>
                    </a:lnTo>
                    <a:lnTo>
                      <a:pt x="59" y="32"/>
                    </a:lnTo>
                    <a:lnTo>
                      <a:pt x="59" y="32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6" name="Freeform 35"/>
              <p:cNvSpPr>
                <a:spLocks/>
              </p:cNvSpPr>
              <p:nvPr/>
            </p:nvSpPr>
            <p:spPr bwMode="auto">
              <a:xfrm>
                <a:off x="1407" y="3933"/>
                <a:ext cx="75" cy="81"/>
              </a:xfrm>
              <a:custGeom>
                <a:avLst/>
                <a:gdLst>
                  <a:gd name="T0" fmla="*/ 75 w 75"/>
                  <a:gd name="T1" fmla="*/ 41 h 81"/>
                  <a:gd name="T2" fmla="*/ 75 w 75"/>
                  <a:gd name="T3" fmla="*/ 41 h 81"/>
                  <a:gd name="T4" fmla="*/ 71 w 75"/>
                  <a:gd name="T5" fmla="*/ 54 h 81"/>
                  <a:gd name="T6" fmla="*/ 63 w 75"/>
                  <a:gd name="T7" fmla="*/ 68 h 81"/>
                  <a:gd name="T8" fmla="*/ 51 w 75"/>
                  <a:gd name="T9" fmla="*/ 77 h 81"/>
                  <a:gd name="T10" fmla="*/ 35 w 75"/>
                  <a:gd name="T11" fmla="*/ 81 h 81"/>
                  <a:gd name="T12" fmla="*/ 35 w 75"/>
                  <a:gd name="T13" fmla="*/ 81 h 81"/>
                  <a:gd name="T14" fmla="*/ 23 w 75"/>
                  <a:gd name="T15" fmla="*/ 77 h 81"/>
                  <a:gd name="T16" fmla="*/ 12 w 75"/>
                  <a:gd name="T17" fmla="*/ 68 h 81"/>
                  <a:gd name="T18" fmla="*/ 4 w 75"/>
                  <a:gd name="T19" fmla="*/ 54 h 81"/>
                  <a:gd name="T20" fmla="*/ 0 w 75"/>
                  <a:gd name="T21" fmla="*/ 41 h 81"/>
                  <a:gd name="T22" fmla="*/ 0 w 75"/>
                  <a:gd name="T23" fmla="*/ 41 h 81"/>
                  <a:gd name="T24" fmla="*/ 4 w 75"/>
                  <a:gd name="T25" fmla="*/ 23 h 81"/>
                  <a:gd name="T26" fmla="*/ 12 w 75"/>
                  <a:gd name="T27" fmla="*/ 9 h 81"/>
                  <a:gd name="T28" fmla="*/ 23 w 75"/>
                  <a:gd name="T29" fmla="*/ 0 h 81"/>
                  <a:gd name="T30" fmla="*/ 35 w 75"/>
                  <a:gd name="T31" fmla="*/ 0 h 81"/>
                  <a:gd name="T32" fmla="*/ 35 w 75"/>
                  <a:gd name="T33" fmla="*/ 0 h 81"/>
                  <a:gd name="T34" fmla="*/ 51 w 75"/>
                  <a:gd name="T35" fmla="*/ 0 h 81"/>
                  <a:gd name="T36" fmla="*/ 63 w 75"/>
                  <a:gd name="T37" fmla="*/ 9 h 81"/>
                  <a:gd name="T38" fmla="*/ 71 w 75"/>
                  <a:gd name="T39" fmla="*/ 23 h 81"/>
                  <a:gd name="T40" fmla="*/ 75 w 75"/>
                  <a:gd name="T41" fmla="*/ 41 h 81"/>
                  <a:gd name="T42" fmla="*/ 75 w 75"/>
                  <a:gd name="T43" fmla="*/ 4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5" h="81">
                    <a:moveTo>
                      <a:pt x="75" y="41"/>
                    </a:moveTo>
                    <a:lnTo>
                      <a:pt x="75" y="41"/>
                    </a:lnTo>
                    <a:lnTo>
                      <a:pt x="71" y="54"/>
                    </a:lnTo>
                    <a:lnTo>
                      <a:pt x="63" y="68"/>
                    </a:lnTo>
                    <a:lnTo>
                      <a:pt x="51" y="77"/>
                    </a:lnTo>
                    <a:lnTo>
                      <a:pt x="35" y="81"/>
                    </a:lnTo>
                    <a:lnTo>
                      <a:pt x="35" y="81"/>
                    </a:lnTo>
                    <a:lnTo>
                      <a:pt x="23" y="77"/>
                    </a:lnTo>
                    <a:lnTo>
                      <a:pt x="12" y="68"/>
                    </a:lnTo>
                    <a:lnTo>
                      <a:pt x="4" y="54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4" y="23"/>
                    </a:lnTo>
                    <a:lnTo>
                      <a:pt x="12" y="9"/>
                    </a:lnTo>
                    <a:lnTo>
                      <a:pt x="23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51" y="0"/>
                    </a:lnTo>
                    <a:lnTo>
                      <a:pt x="63" y="9"/>
                    </a:lnTo>
                    <a:lnTo>
                      <a:pt x="71" y="23"/>
                    </a:lnTo>
                    <a:lnTo>
                      <a:pt x="75" y="41"/>
                    </a:lnTo>
                    <a:lnTo>
                      <a:pt x="75" y="41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7" name="Freeform 36"/>
              <p:cNvSpPr>
                <a:spLocks/>
              </p:cNvSpPr>
              <p:nvPr/>
            </p:nvSpPr>
            <p:spPr bwMode="auto">
              <a:xfrm>
                <a:off x="1072" y="3830"/>
                <a:ext cx="55" cy="94"/>
              </a:xfrm>
              <a:custGeom>
                <a:avLst/>
                <a:gdLst>
                  <a:gd name="T0" fmla="*/ 55 w 55"/>
                  <a:gd name="T1" fmla="*/ 50 h 94"/>
                  <a:gd name="T2" fmla="*/ 55 w 55"/>
                  <a:gd name="T3" fmla="*/ 50 h 94"/>
                  <a:gd name="T4" fmla="*/ 51 w 55"/>
                  <a:gd name="T5" fmla="*/ 32 h 94"/>
                  <a:gd name="T6" fmla="*/ 43 w 55"/>
                  <a:gd name="T7" fmla="*/ 14 h 94"/>
                  <a:gd name="T8" fmla="*/ 31 w 55"/>
                  <a:gd name="T9" fmla="*/ 5 h 94"/>
                  <a:gd name="T10" fmla="*/ 16 w 55"/>
                  <a:gd name="T11" fmla="*/ 0 h 94"/>
                  <a:gd name="T12" fmla="*/ 16 w 55"/>
                  <a:gd name="T13" fmla="*/ 0 h 94"/>
                  <a:gd name="T14" fmla="*/ 0 w 55"/>
                  <a:gd name="T15" fmla="*/ 5 h 94"/>
                  <a:gd name="T16" fmla="*/ 8 w 55"/>
                  <a:gd name="T17" fmla="*/ 94 h 94"/>
                  <a:gd name="T18" fmla="*/ 8 w 55"/>
                  <a:gd name="T19" fmla="*/ 94 h 94"/>
                  <a:gd name="T20" fmla="*/ 16 w 55"/>
                  <a:gd name="T21" fmla="*/ 94 h 94"/>
                  <a:gd name="T22" fmla="*/ 16 w 55"/>
                  <a:gd name="T23" fmla="*/ 94 h 94"/>
                  <a:gd name="T24" fmla="*/ 31 w 55"/>
                  <a:gd name="T25" fmla="*/ 90 h 94"/>
                  <a:gd name="T26" fmla="*/ 43 w 55"/>
                  <a:gd name="T27" fmla="*/ 81 h 94"/>
                  <a:gd name="T28" fmla="*/ 51 w 55"/>
                  <a:gd name="T29" fmla="*/ 68 h 94"/>
                  <a:gd name="T30" fmla="*/ 55 w 55"/>
                  <a:gd name="T31" fmla="*/ 50 h 94"/>
                  <a:gd name="T32" fmla="*/ 55 w 55"/>
                  <a:gd name="T33" fmla="*/ 5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94">
                    <a:moveTo>
                      <a:pt x="55" y="50"/>
                    </a:moveTo>
                    <a:lnTo>
                      <a:pt x="55" y="50"/>
                    </a:lnTo>
                    <a:lnTo>
                      <a:pt x="51" y="32"/>
                    </a:lnTo>
                    <a:lnTo>
                      <a:pt x="43" y="14"/>
                    </a:lnTo>
                    <a:lnTo>
                      <a:pt x="31" y="5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5"/>
                    </a:lnTo>
                    <a:lnTo>
                      <a:pt x="8" y="94"/>
                    </a:lnTo>
                    <a:lnTo>
                      <a:pt x="8" y="94"/>
                    </a:lnTo>
                    <a:lnTo>
                      <a:pt x="16" y="94"/>
                    </a:lnTo>
                    <a:lnTo>
                      <a:pt x="16" y="94"/>
                    </a:lnTo>
                    <a:lnTo>
                      <a:pt x="31" y="90"/>
                    </a:lnTo>
                    <a:lnTo>
                      <a:pt x="43" y="81"/>
                    </a:lnTo>
                    <a:lnTo>
                      <a:pt x="51" y="68"/>
                    </a:lnTo>
                    <a:lnTo>
                      <a:pt x="55" y="50"/>
                    </a:lnTo>
                    <a:lnTo>
                      <a:pt x="55" y="50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8" name="Freeform 37"/>
              <p:cNvSpPr>
                <a:spLocks/>
              </p:cNvSpPr>
              <p:nvPr/>
            </p:nvSpPr>
            <p:spPr bwMode="auto">
              <a:xfrm>
                <a:off x="1084" y="3987"/>
                <a:ext cx="59" cy="63"/>
              </a:xfrm>
              <a:custGeom>
                <a:avLst/>
                <a:gdLst>
                  <a:gd name="T0" fmla="*/ 23 w 59"/>
                  <a:gd name="T1" fmla="*/ 0 h 63"/>
                  <a:gd name="T2" fmla="*/ 23 w 59"/>
                  <a:gd name="T3" fmla="*/ 0 h 63"/>
                  <a:gd name="T4" fmla="*/ 11 w 59"/>
                  <a:gd name="T5" fmla="*/ 5 h 63"/>
                  <a:gd name="T6" fmla="*/ 0 w 59"/>
                  <a:gd name="T7" fmla="*/ 14 h 63"/>
                  <a:gd name="T8" fmla="*/ 4 w 59"/>
                  <a:gd name="T9" fmla="*/ 54 h 63"/>
                  <a:gd name="T10" fmla="*/ 51 w 59"/>
                  <a:gd name="T11" fmla="*/ 63 h 63"/>
                  <a:gd name="T12" fmla="*/ 51 w 59"/>
                  <a:gd name="T13" fmla="*/ 63 h 63"/>
                  <a:gd name="T14" fmla="*/ 55 w 59"/>
                  <a:gd name="T15" fmla="*/ 50 h 63"/>
                  <a:gd name="T16" fmla="*/ 59 w 59"/>
                  <a:gd name="T17" fmla="*/ 41 h 63"/>
                  <a:gd name="T18" fmla="*/ 59 w 59"/>
                  <a:gd name="T19" fmla="*/ 41 h 63"/>
                  <a:gd name="T20" fmla="*/ 55 w 59"/>
                  <a:gd name="T21" fmla="*/ 23 h 63"/>
                  <a:gd name="T22" fmla="*/ 47 w 59"/>
                  <a:gd name="T23" fmla="*/ 14 h 63"/>
                  <a:gd name="T24" fmla="*/ 39 w 59"/>
                  <a:gd name="T25" fmla="*/ 5 h 63"/>
                  <a:gd name="T26" fmla="*/ 23 w 59"/>
                  <a:gd name="T27" fmla="*/ 0 h 63"/>
                  <a:gd name="T28" fmla="*/ 23 w 59"/>
                  <a:gd name="T2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63">
                    <a:moveTo>
                      <a:pt x="23" y="0"/>
                    </a:moveTo>
                    <a:lnTo>
                      <a:pt x="23" y="0"/>
                    </a:lnTo>
                    <a:lnTo>
                      <a:pt x="11" y="5"/>
                    </a:lnTo>
                    <a:lnTo>
                      <a:pt x="0" y="14"/>
                    </a:lnTo>
                    <a:lnTo>
                      <a:pt x="4" y="54"/>
                    </a:lnTo>
                    <a:lnTo>
                      <a:pt x="51" y="63"/>
                    </a:lnTo>
                    <a:lnTo>
                      <a:pt x="51" y="63"/>
                    </a:lnTo>
                    <a:lnTo>
                      <a:pt x="55" y="50"/>
                    </a:lnTo>
                    <a:lnTo>
                      <a:pt x="59" y="41"/>
                    </a:lnTo>
                    <a:lnTo>
                      <a:pt x="59" y="41"/>
                    </a:lnTo>
                    <a:lnTo>
                      <a:pt x="55" y="23"/>
                    </a:lnTo>
                    <a:lnTo>
                      <a:pt x="47" y="14"/>
                    </a:lnTo>
                    <a:lnTo>
                      <a:pt x="39" y="5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9" name="Freeform 38"/>
              <p:cNvSpPr>
                <a:spLocks/>
              </p:cNvSpPr>
              <p:nvPr/>
            </p:nvSpPr>
            <p:spPr bwMode="auto">
              <a:xfrm>
                <a:off x="1419" y="3565"/>
                <a:ext cx="86" cy="67"/>
              </a:xfrm>
              <a:custGeom>
                <a:avLst/>
                <a:gdLst>
                  <a:gd name="T0" fmla="*/ 43 w 86"/>
                  <a:gd name="T1" fmla="*/ 67 h 67"/>
                  <a:gd name="T2" fmla="*/ 43 w 86"/>
                  <a:gd name="T3" fmla="*/ 67 h 67"/>
                  <a:gd name="T4" fmla="*/ 59 w 86"/>
                  <a:gd name="T5" fmla="*/ 63 h 67"/>
                  <a:gd name="T6" fmla="*/ 74 w 86"/>
                  <a:gd name="T7" fmla="*/ 54 h 67"/>
                  <a:gd name="T8" fmla="*/ 82 w 86"/>
                  <a:gd name="T9" fmla="*/ 40 h 67"/>
                  <a:gd name="T10" fmla="*/ 86 w 86"/>
                  <a:gd name="T11" fmla="*/ 18 h 67"/>
                  <a:gd name="T12" fmla="*/ 86 w 86"/>
                  <a:gd name="T13" fmla="*/ 18 h 67"/>
                  <a:gd name="T14" fmla="*/ 82 w 86"/>
                  <a:gd name="T15" fmla="*/ 9 h 67"/>
                  <a:gd name="T16" fmla="*/ 78 w 86"/>
                  <a:gd name="T17" fmla="*/ 0 h 67"/>
                  <a:gd name="T18" fmla="*/ 7 w 86"/>
                  <a:gd name="T19" fmla="*/ 0 h 67"/>
                  <a:gd name="T20" fmla="*/ 7 w 86"/>
                  <a:gd name="T21" fmla="*/ 0 h 67"/>
                  <a:gd name="T22" fmla="*/ 3 w 86"/>
                  <a:gd name="T23" fmla="*/ 9 h 67"/>
                  <a:gd name="T24" fmla="*/ 0 w 86"/>
                  <a:gd name="T25" fmla="*/ 18 h 67"/>
                  <a:gd name="T26" fmla="*/ 0 w 86"/>
                  <a:gd name="T27" fmla="*/ 18 h 67"/>
                  <a:gd name="T28" fmla="*/ 3 w 86"/>
                  <a:gd name="T29" fmla="*/ 40 h 67"/>
                  <a:gd name="T30" fmla="*/ 15 w 86"/>
                  <a:gd name="T31" fmla="*/ 54 h 67"/>
                  <a:gd name="T32" fmla="*/ 27 w 86"/>
                  <a:gd name="T33" fmla="*/ 63 h 67"/>
                  <a:gd name="T34" fmla="*/ 43 w 86"/>
                  <a:gd name="T35" fmla="*/ 67 h 67"/>
                  <a:gd name="T36" fmla="*/ 43 w 86"/>
                  <a:gd name="T3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6" h="67">
                    <a:moveTo>
                      <a:pt x="43" y="67"/>
                    </a:moveTo>
                    <a:lnTo>
                      <a:pt x="43" y="67"/>
                    </a:lnTo>
                    <a:lnTo>
                      <a:pt x="59" y="63"/>
                    </a:lnTo>
                    <a:lnTo>
                      <a:pt x="74" y="54"/>
                    </a:lnTo>
                    <a:lnTo>
                      <a:pt x="82" y="4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2" y="9"/>
                    </a:lnTo>
                    <a:lnTo>
                      <a:pt x="78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3" y="40"/>
                    </a:lnTo>
                    <a:lnTo>
                      <a:pt x="15" y="54"/>
                    </a:lnTo>
                    <a:lnTo>
                      <a:pt x="27" y="63"/>
                    </a:lnTo>
                    <a:lnTo>
                      <a:pt x="43" y="67"/>
                    </a:lnTo>
                    <a:lnTo>
                      <a:pt x="43" y="67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0" name="Freeform 39"/>
              <p:cNvSpPr>
                <a:spLocks/>
              </p:cNvSpPr>
              <p:nvPr/>
            </p:nvSpPr>
            <p:spPr bwMode="auto">
              <a:xfrm>
                <a:off x="1552" y="3565"/>
                <a:ext cx="138" cy="126"/>
              </a:xfrm>
              <a:custGeom>
                <a:avLst/>
                <a:gdLst>
                  <a:gd name="T0" fmla="*/ 71 w 138"/>
                  <a:gd name="T1" fmla="*/ 126 h 126"/>
                  <a:gd name="T2" fmla="*/ 71 w 138"/>
                  <a:gd name="T3" fmla="*/ 126 h 126"/>
                  <a:gd name="T4" fmla="*/ 83 w 138"/>
                  <a:gd name="T5" fmla="*/ 126 h 126"/>
                  <a:gd name="T6" fmla="*/ 95 w 138"/>
                  <a:gd name="T7" fmla="*/ 121 h 126"/>
                  <a:gd name="T8" fmla="*/ 107 w 138"/>
                  <a:gd name="T9" fmla="*/ 112 h 126"/>
                  <a:gd name="T10" fmla="*/ 119 w 138"/>
                  <a:gd name="T11" fmla="*/ 103 h 126"/>
                  <a:gd name="T12" fmla="*/ 127 w 138"/>
                  <a:gd name="T13" fmla="*/ 90 h 126"/>
                  <a:gd name="T14" fmla="*/ 134 w 138"/>
                  <a:gd name="T15" fmla="*/ 76 h 126"/>
                  <a:gd name="T16" fmla="*/ 138 w 138"/>
                  <a:gd name="T17" fmla="*/ 63 h 126"/>
                  <a:gd name="T18" fmla="*/ 138 w 138"/>
                  <a:gd name="T19" fmla="*/ 49 h 126"/>
                  <a:gd name="T20" fmla="*/ 138 w 138"/>
                  <a:gd name="T21" fmla="*/ 49 h 126"/>
                  <a:gd name="T22" fmla="*/ 134 w 138"/>
                  <a:gd name="T23" fmla="*/ 22 h 126"/>
                  <a:gd name="T24" fmla="*/ 123 w 138"/>
                  <a:gd name="T25" fmla="*/ 0 h 126"/>
                  <a:gd name="T26" fmla="*/ 16 w 138"/>
                  <a:gd name="T27" fmla="*/ 0 h 126"/>
                  <a:gd name="T28" fmla="*/ 16 w 138"/>
                  <a:gd name="T29" fmla="*/ 0 h 126"/>
                  <a:gd name="T30" fmla="*/ 4 w 138"/>
                  <a:gd name="T31" fmla="*/ 22 h 126"/>
                  <a:gd name="T32" fmla="*/ 0 w 138"/>
                  <a:gd name="T33" fmla="*/ 49 h 126"/>
                  <a:gd name="T34" fmla="*/ 0 w 138"/>
                  <a:gd name="T35" fmla="*/ 49 h 126"/>
                  <a:gd name="T36" fmla="*/ 4 w 138"/>
                  <a:gd name="T37" fmla="*/ 63 h 126"/>
                  <a:gd name="T38" fmla="*/ 8 w 138"/>
                  <a:gd name="T39" fmla="*/ 76 h 126"/>
                  <a:gd name="T40" fmla="*/ 12 w 138"/>
                  <a:gd name="T41" fmla="*/ 90 h 126"/>
                  <a:gd name="T42" fmla="*/ 20 w 138"/>
                  <a:gd name="T43" fmla="*/ 103 h 126"/>
                  <a:gd name="T44" fmla="*/ 32 w 138"/>
                  <a:gd name="T45" fmla="*/ 112 h 126"/>
                  <a:gd name="T46" fmla="*/ 44 w 138"/>
                  <a:gd name="T47" fmla="*/ 121 h 126"/>
                  <a:gd name="T48" fmla="*/ 56 w 138"/>
                  <a:gd name="T49" fmla="*/ 126 h 126"/>
                  <a:gd name="T50" fmla="*/ 71 w 138"/>
                  <a:gd name="T51" fmla="*/ 126 h 126"/>
                  <a:gd name="T52" fmla="*/ 71 w 138"/>
                  <a:gd name="T5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8" h="126">
                    <a:moveTo>
                      <a:pt x="71" y="126"/>
                    </a:moveTo>
                    <a:lnTo>
                      <a:pt x="71" y="126"/>
                    </a:lnTo>
                    <a:lnTo>
                      <a:pt x="83" y="126"/>
                    </a:lnTo>
                    <a:lnTo>
                      <a:pt x="95" y="121"/>
                    </a:lnTo>
                    <a:lnTo>
                      <a:pt x="107" y="112"/>
                    </a:lnTo>
                    <a:lnTo>
                      <a:pt x="119" y="103"/>
                    </a:lnTo>
                    <a:lnTo>
                      <a:pt x="127" y="90"/>
                    </a:lnTo>
                    <a:lnTo>
                      <a:pt x="134" y="76"/>
                    </a:lnTo>
                    <a:lnTo>
                      <a:pt x="138" y="63"/>
                    </a:lnTo>
                    <a:lnTo>
                      <a:pt x="138" y="49"/>
                    </a:lnTo>
                    <a:lnTo>
                      <a:pt x="138" y="49"/>
                    </a:lnTo>
                    <a:lnTo>
                      <a:pt x="134" y="22"/>
                    </a:lnTo>
                    <a:lnTo>
                      <a:pt x="123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4" y="22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4" y="63"/>
                    </a:lnTo>
                    <a:lnTo>
                      <a:pt x="8" y="76"/>
                    </a:lnTo>
                    <a:lnTo>
                      <a:pt x="12" y="90"/>
                    </a:lnTo>
                    <a:lnTo>
                      <a:pt x="20" y="103"/>
                    </a:lnTo>
                    <a:lnTo>
                      <a:pt x="32" y="112"/>
                    </a:lnTo>
                    <a:lnTo>
                      <a:pt x="44" y="121"/>
                    </a:lnTo>
                    <a:lnTo>
                      <a:pt x="56" y="126"/>
                    </a:lnTo>
                    <a:lnTo>
                      <a:pt x="71" y="126"/>
                    </a:lnTo>
                    <a:lnTo>
                      <a:pt x="71" y="126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1" name="Freeform 40"/>
              <p:cNvSpPr>
                <a:spLocks/>
              </p:cNvSpPr>
              <p:nvPr/>
            </p:nvSpPr>
            <p:spPr bwMode="auto">
              <a:xfrm>
                <a:off x="1549" y="3898"/>
                <a:ext cx="110" cy="161"/>
              </a:xfrm>
              <a:custGeom>
                <a:avLst/>
                <a:gdLst>
                  <a:gd name="T0" fmla="*/ 70 w 110"/>
                  <a:gd name="T1" fmla="*/ 0 h 161"/>
                  <a:gd name="T2" fmla="*/ 70 w 110"/>
                  <a:gd name="T3" fmla="*/ 0 h 161"/>
                  <a:gd name="T4" fmla="*/ 59 w 110"/>
                  <a:gd name="T5" fmla="*/ 0 h 161"/>
                  <a:gd name="T6" fmla="*/ 43 w 110"/>
                  <a:gd name="T7" fmla="*/ 4 h 161"/>
                  <a:gd name="T8" fmla="*/ 31 w 110"/>
                  <a:gd name="T9" fmla="*/ 13 h 161"/>
                  <a:gd name="T10" fmla="*/ 19 w 110"/>
                  <a:gd name="T11" fmla="*/ 22 h 161"/>
                  <a:gd name="T12" fmla="*/ 11 w 110"/>
                  <a:gd name="T13" fmla="*/ 35 h 161"/>
                  <a:gd name="T14" fmla="*/ 3 w 110"/>
                  <a:gd name="T15" fmla="*/ 49 h 161"/>
                  <a:gd name="T16" fmla="*/ 0 w 110"/>
                  <a:gd name="T17" fmla="*/ 62 h 161"/>
                  <a:gd name="T18" fmla="*/ 0 w 110"/>
                  <a:gd name="T19" fmla="*/ 80 h 161"/>
                  <a:gd name="T20" fmla="*/ 0 w 110"/>
                  <a:gd name="T21" fmla="*/ 80 h 161"/>
                  <a:gd name="T22" fmla="*/ 0 w 110"/>
                  <a:gd name="T23" fmla="*/ 98 h 161"/>
                  <a:gd name="T24" fmla="*/ 3 w 110"/>
                  <a:gd name="T25" fmla="*/ 112 h 161"/>
                  <a:gd name="T26" fmla="*/ 11 w 110"/>
                  <a:gd name="T27" fmla="*/ 125 h 161"/>
                  <a:gd name="T28" fmla="*/ 19 w 110"/>
                  <a:gd name="T29" fmla="*/ 139 h 161"/>
                  <a:gd name="T30" fmla="*/ 31 w 110"/>
                  <a:gd name="T31" fmla="*/ 148 h 161"/>
                  <a:gd name="T32" fmla="*/ 43 w 110"/>
                  <a:gd name="T33" fmla="*/ 157 h 161"/>
                  <a:gd name="T34" fmla="*/ 59 w 110"/>
                  <a:gd name="T35" fmla="*/ 161 h 161"/>
                  <a:gd name="T36" fmla="*/ 70 w 110"/>
                  <a:gd name="T37" fmla="*/ 161 h 161"/>
                  <a:gd name="T38" fmla="*/ 70 w 110"/>
                  <a:gd name="T39" fmla="*/ 161 h 161"/>
                  <a:gd name="T40" fmla="*/ 74 w 110"/>
                  <a:gd name="T41" fmla="*/ 161 h 161"/>
                  <a:gd name="T42" fmla="*/ 110 w 110"/>
                  <a:gd name="T43" fmla="*/ 9 h 161"/>
                  <a:gd name="T44" fmla="*/ 110 w 110"/>
                  <a:gd name="T45" fmla="*/ 9 h 161"/>
                  <a:gd name="T46" fmla="*/ 90 w 110"/>
                  <a:gd name="T47" fmla="*/ 0 h 161"/>
                  <a:gd name="T48" fmla="*/ 70 w 110"/>
                  <a:gd name="T49" fmla="*/ 0 h 161"/>
                  <a:gd name="T50" fmla="*/ 70 w 110"/>
                  <a:gd name="T5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0" h="161">
                    <a:moveTo>
                      <a:pt x="70" y="0"/>
                    </a:moveTo>
                    <a:lnTo>
                      <a:pt x="70" y="0"/>
                    </a:lnTo>
                    <a:lnTo>
                      <a:pt x="59" y="0"/>
                    </a:lnTo>
                    <a:lnTo>
                      <a:pt x="43" y="4"/>
                    </a:lnTo>
                    <a:lnTo>
                      <a:pt x="31" y="13"/>
                    </a:lnTo>
                    <a:lnTo>
                      <a:pt x="19" y="22"/>
                    </a:lnTo>
                    <a:lnTo>
                      <a:pt x="11" y="35"/>
                    </a:lnTo>
                    <a:lnTo>
                      <a:pt x="3" y="49"/>
                    </a:lnTo>
                    <a:lnTo>
                      <a:pt x="0" y="62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98"/>
                    </a:lnTo>
                    <a:lnTo>
                      <a:pt x="3" y="112"/>
                    </a:lnTo>
                    <a:lnTo>
                      <a:pt x="11" y="125"/>
                    </a:lnTo>
                    <a:lnTo>
                      <a:pt x="19" y="139"/>
                    </a:lnTo>
                    <a:lnTo>
                      <a:pt x="31" y="148"/>
                    </a:lnTo>
                    <a:lnTo>
                      <a:pt x="43" y="157"/>
                    </a:lnTo>
                    <a:lnTo>
                      <a:pt x="59" y="161"/>
                    </a:lnTo>
                    <a:lnTo>
                      <a:pt x="70" y="161"/>
                    </a:lnTo>
                    <a:lnTo>
                      <a:pt x="70" y="161"/>
                    </a:lnTo>
                    <a:lnTo>
                      <a:pt x="74" y="161"/>
                    </a:lnTo>
                    <a:lnTo>
                      <a:pt x="110" y="9"/>
                    </a:lnTo>
                    <a:lnTo>
                      <a:pt x="110" y="9"/>
                    </a:lnTo>
                    <a:lnTo>
                      <a:pt x="90" y="0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2" name="Freeform 41"/>
              <p:cNvSpPr>
                <a:spLocks/>
              </p:cNvSpPr>
              <p:nvPr/>
            </p:nvSpPr>
            <p:spPr bwMode="auto">
              <a:xfrm>
                <a:off x="1269" y="4010"/>
                <a:ext cx="134" cy="85"/>
              </a:xfrm>
              <a:custGeom>
                <a:avLst/>
                <a:gdLst>
                  <a:gd name="T0" fmla="*/ 67 w 134"/>
                  <a:gd name="T1" fmla="*/ 0 h 85"/>
                  <a:gd name="T2" fmla="*/ 67 w 134"/>
                  <a:gd name="T3" fmla="*/ 0 h 85"/>
                  <a:gd name="T4" fmla="*/ 43 w 134"/>
                  <a:gd name="T5" fmla="*/ 4 h 85"/>
                  <a:gd name="T6" fmla="*/ 23 w 134"/>
                  <a:gd name="T7" fmla="*/ 18 h 85"/>
                  <a:gd name="T8" fmla="*/ 12 w 134"/>
                  <a:gd name="T9" fmla="*/ 40 h 85"/>
                  <a:gd name="T10" fmla="*/ 0 w 134"/>
                  <a:gd name="T11" fmla="*/ 63 h 85"/>
                  <a:gd name="T12" fmla="*/ 134 w 134"/>
                  <a:gd name="T13" fmla="*/ 85 h 85"/>
                  <a:gd name="T14" fmla="*/ 134 w 134"/>
                  <a:gd name="T15" fmla="*/ 85 h 85"/>
                  <a:gd name="T16" fmla="*/ 134 w 134"/>
                  <a:gd name="T17" fmla="*/ 76 h 85"/>
                  <a:gd name="T18" fmla="*/ 134 w 134"/>
                  <a:gd name="T19" fmla="*/ 76 h 85"/>
                  <a:gd name="T20" fmla="*/ 134 w 134"/>
                  <a:gd name="T21" fmla="*/ 63 h 85"/>
                  <a:gd name="T22" fmla="*/ 130 w 134"/>
                  <a:gd name="T23" fmla="*/ 49 h 85"/>
                  <a:gd name="T24" fmla="*/ 122 w 134"/>
                  <a:gd name="T25" fmla="*/ 36 h 85"/>
                  <a:gd name="T26" fmla="*/ 114 w 134"/>
                  <a:gd name="T27" fmla="*/ 22 h 85"/>
                  <a:gd name="T28" fmla="*/ 102 w 134"/>
                  <a:gd name="T29" fmla="*/ 13 h 85"/>
                  <a:gd name="T30" fmla="*/ 94 w 134"/>
                  <a:gd name="T31" fmla="*/ 9 h 85"/>
                  <a:gd name="T32" fmla="*/ 79 w 134"/>
                  <a:gd name="T33" fmla="*/ 4 h 85"/>
                  <a:gd name="T34" fmla="*/ 67 w 134"/>
                  <a:gd name="T35" fmla="*/ 0 h 85"/>
                  <a:gd name="T36" fmla="*/ 67 w 134"/>
                  <a:gd name="T3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4" h="85">
                    <a:moveTo>
                      <a:pt x="67" y="0"/>
                    </a:moveTo>
                    <a:lnTo>
                      <a:pt x="67" y="0"/>
                    </a:lnTo>
                    <a:lnTo>
                      <a:pt x="43" y="4"/>
                    </a:lnTo>
                    <a:lnTo>
                      <a:pt x="23" y="18"/>
                    </a:lnTo>
                    <a:lnTo>
                      <a:pt x="12" y="40"/>
                    </a:lnTo>
                    <a:lnTo>
                      <a:pt x="0" y="63"/>
                    </a:lnTo>
                    <a:lnTo>
                      <a:pt x="134" y="85"/>
                    </a:lnTo>
                    <a:lnTo>
                      <a:pt x="134" y="85"/>
                    </a:lnTo>
                    <a:lnTo>
                      <a:pt x="134" y="76"/>
                    </a:lnTo>
                    <a:lnTo>
                      <a:pt x="134" y="76"/>
                    </a:lnTo>
                    <a:lnTo>
                      <a:pt x="134" y="63"/>
                    </a:lnTo>
                    <a:lnTo>
                      <a:pt x="130" y="49"/>
                    </a:lnTo>
                    <a:lnTo>
                      <a:pt x="122" y="36"/>
                    </a:lnTo>
                    <a:lnTo>
                      <a:pt x="114" y="22"/>
                    </a:lnTo>
                    <a:lnTo>
                      <a:pt x="102" y="13"/>
                    </a:lnTo>
                    <a:lnTo>
                      <a:pt x="94" y="9"/>
                    </a:lnTo>
                    <a:lnTo>
                      <a:pt x="79" y="4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3" name="Freeform 42"/>
              <p:cNvSpPr>
                <a:spLocks/>
              </p:cNvSpPr>
              <p:nvPr/>
            </p:nvSpPr>
            <p:spPr bwMode="auto">
              <a:xfrm>
                <a:off x="1493" y="4059"/>
                <a:ext cx="99" cy="68"/>
              </a:xfrm>
              <a:custGeom>
                <a:avLst/>
                <a:gdLst>
                  <a:gd name="T0" fmla="*/ 52 w 99"/>
                  <a:gd name="T1" fmla="*/ 0 h 68"/>
                  <a:gd name="T2" fmla="*/ 52 w 99"/>
                  <a:gd name="T3" fmla="*/ 0 h 68"/>
                  <a:gd name="T4" fmla="*/ 32 w 99"/>
                  <a:gd name="T5" fmla="*/ 5 h 68"/>
                  <a:gd name="T6" fmla="*/ 16 w 99"/>
                  <a:gd name="T7" fmla="*/ 14 h 68"/>
                  <a:gd name="T8" fmla="*/ 4 w 99"/>
                  <a:gd name="T9" fmla="*/ 32 h 68"/>
                  <a:gd name="T10" fmla="*/ 0 w 99"/>
                  <a:gd name="T11" fmla="*/ 54 h 68"/>
                  <a:gd name="T12" fmla="*/ 99 w 99"/>
                  <a:gd name="T13" fmla="*/ 68 h 68"/>
                  <a:gd name="T14" fmla="*/ 99 w 99"/>
                  <a:gd name="T15" fmla="*/ 68 h 68"/>
                  <a:gd name="T16" fmla="*/ 99 w 99"/>
                  <a:gd name="T17" fmla="*/ 54 h 68"/>
                  <a:gd name="T18" fmla="*/ 99 w 99"/>
                  <a:gd name="T19" fmla="*/ 54 h 68"/>
                  <a:gd name="T20" fmla="*/ 95 w 99"/>
                  <a:gd name="T21" fmla="*/ 32 h 68"/>
                  <a:gd name="T22" fmla="*/ 83 w 99"/>
                  <a:gd name="T23" fmla="*/ 14 h 68"/>
                  <a:gd name="T24" fmla="*/ 67 w 99"/>
                  <a:gd name="T25" fmla="*/ 5 h 68"/>
                  <a:gd name="T26" fmla="*/ 52 w 99"/>
                  <a:gd name="T27" fmla="*/ 0 h 68"/>
                  <a:gd name="T28" fmla="*/ 52 w 99"/>
                  <a:gd name="T2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" h="68">
                    <a:moveTo>
                      <a:pt x="52" y="0"/>
                    </a:moveTo>
                    <a:lnTo>
                      <a:pt x="52" y="0"/>
                    </a:lnTo>
                    <a:lnTo>
                      <a:pt x="32" y="5"/>
                    </a:lnTo>
                    <a:lnTo>
                      <a:pt x="16" y="14"/>
                    </a:lnTo>
                    <a:lnTo>
                      <a:pt x="4" y="32"/>
                    </a:lnTo>
                    <a:lnTo>
                      <a:pt x="0" y="54"/>
                    </a:lnTo>
                    <a:lnTo>
                      <a:pt x="99" y="68"/>
                    </a:lnTo>
                    <a:lnTo>
                      <a:pt x="99" y="68"/>
                    </a:lnTo>
                    <a:lnTo>
                      <a:pt x="99" y="54"/>
                    </a:lnTo>
                    <a:lnTo>
                      <a:pt x="99" y="54"/>
                    </a:lnTo>
                    <a:lnTo>
                      <a:pt x="95" y="32"/>
                    </a:lnTo>
                    <a:lnTo>
                      <a:pt x="83" y="14"/>
                    </a:lnTo>
                    <a:lnTo>
                      <a:pt x="67" y="5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45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4" name="Freeform 43"/>
              <p:cNvSpPr>
                <a:spLocks/>
              </p:cNvSpPr>
              <p:nvPr/>
            </p:nvSpPr>
            <p:spPr bwMode="auto">
              <a:xfrm>
                <a:off x="1060" y="3767"/>
                <a:ext cx="630" cy="45"/>
              </a:xfrm>
              <a:custGeom>
                <a:avLst/>
                <a:gdLst>
                  <a:gd name="T0" fmla="*/ 4 w 630"/>
                  <a:gd name="T1" fmla="*/ 41 h 45"/>
                  <a:gd name="T2" fmla="*/ 4 w 630"/>
                  <a:gd name="T3" fmla="*/ 41 h 45"/>
                  <a:gd name="T4" fmla="*/ 47 w 630"/>
                  <a:gd name="T5" fmla="*/ 36 h 45"/>
                  <a:gd name="T6" fmla="*/ 169 w 630"/>
                  <a:gd name="T7" fmla="*/ 36 h 45"/>
                  <a:gd name="T8" fmla="*/ 362 w 630"/>
                  <a:gd name="T9" fmla="*/ 36 h 45"/>
                  <a:gd name="T10" fmla="*/ 485 w 630"/>
                  <a:gd name="T11" fmla="*/ 41 h 45"/>
                  <a:gd name="T12" fmla="*/ 623 w 630"/>
                  <a:gd name="T13" fmla="*/ 45 h 45"/>
                  <a:gd name="T14" fmla="*/ 630 w 630"/>
                  <a:gd name="T15" fmla="*/ 9 h 45"/>
                  <a:gd name="T16" fmla="*/ 0 w 630"/>
                  <a:gd name="T17" fmla="*/ 0 h 45"/>
                  <a:gd name="T18" fmla="*/ 4 w 630"/>
                  <a:gd name="T19" fmla="*/ 4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0" h="45">
                    <a:moveTo>
                      <a:pt x="4" y="41"/>
                    </a:moveTo>
                    <a:lnTo>
                      <a:pt x="4" y="41"/>
                    </a:lnTo>
                    <a:lnTo>
                      <a:pt x="47" y="36"/>
                    </a:lnTo>
                    <a:lnTo>
                      <a:pt x="169" y="36"/>
                    </a:lnTo>
                    <a:lnTo>
                      <a:pt x="362" y="36"/>
                    </a:lnTo>
                    <a:lnTo>
                      <a:pt x="485" y="41"/>
                    </a:lnTo>
                    <a:lnTo>
                      <a:pt x="623" y="45"/>
                    </a:lnTo>
                    <a:lnTo>
                      <a:pt x="630" y="9"/>
                    </a:lnTo>
                    <a:lnTo>
                      <a:pt x="0" y="0"/>
                    </a:lnTo>
                    <a:lnTo>
                      <a:pt x="4" y="41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5" name="Freeform 44"/>
              <p:cNvSpPr>
                <a:spLocks/>
              </p:cNvSpPr>
              <p:nvPr/>
            </p:nvSpPr>
            <p:spPr bwMode="auto">
              <a:xfrm>
                <a:off x="1344" y="3551"/>
                <a:ext cx="51" cy="540"/>
              </a:xfrm>
              <a:custGeom>
                <a:avLst/>
                <a:gdLst>
                  <a:gd name="T0" fmla="*/ 11 w 51"/>
                  <a:gd name="T1" fmla="*/ 0 h 540"/>
                  <a:gd name="T2" fmla="*/ 11 w 51"/>
                  <a:gd name="T3" fmla="*/ 0 h 540"/>
                  <a:gd name="T4" fmla="*/ 11 w 51"/>
                  <a:gd name="T5" fmla="*/ 252 h 540"/>
                  <a:gd name="T6" fmla="*/ 8 w 51"/>
                  <a:gd name="T7" fmla="*/ 432 h 540"/>
                  <a:gd name="T8" fmla="*/ 4 w 51"/>
                  <a:gd name="T9" fmla="*/ 495 h 540"/>
                  <a:gd name="T10" fmla="*/ 0 w 51"/>
                  <a:gd name="T11" fmla="*/ 531 h 540"/>
                  <a:gd name="T12" fmla="*/ 35 w 51"/>
                  <a:gd name="T13" fmla="*/ 540 h 540"/>
                  <a:gd name="T14" fmla="*/ 51 w 51"/>
                  <a:gd name="T15" fmla="*/ 0 h 540"/>
                  <a:gd name="T16" fmla="*/ 11 w 51"/>
                  <a:gd name="T17" fmla="*/ 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40">
                    <a:moveTo>
                      <a:pt x="11" y="0"/>
                    </a:moveTo>
                    <a:lnTo>
                      <a:pt x="11" y="0"/>
                    </a:lnTo>
                    <a:lnTo>
                      <a:pt x="11" y="252"/>
                    </a:lnTo>
                    <a:lnTo>
                      <a:pt x="8" y="432"/>
                    </a:lnTo>
                    <a:lnTo>
                      <a:pt x="4" y="495"/>
                    </a:lnTo>
                    <a:lnTo>
                      <a:pt x="0" y="531"/>
                    </a:lnTo>
                    <a:lnTo>
                      <a:pt x="35" y="540"/>
                    </a:lnTo>
                    <a:lnTo>
                      <a:pt x="5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6" name="Freeform 45"/>
              <p:cNvSpPr>
                <a:spLocks/>
              </p:cNvSpPr>
              <p:nvPr/>
            </p:nvSpPr>
            <p:spPr bwMode="auto">
              <a:xfrm>
                <a:off x="1966" y="3439"/>
                <a:ext cx="44" cy="103"/>
              </a:xfrm>
              <a:custGeom>
                <a:avLst/>
                <a:gdLst>
                  <a:gd name="T0" fmla="*/ 0 w 44"/>
                  <a:gd name="T1" fmla="*/ 0 h 103"/>
                  <a:gd name="T2" fmla="*/ 20 w 44"/>
                  <a:gd name="T3" fmla="*/ 103 h 103"/>
                  <a:gd name="T4" fmla="*/ 20 w 44"/>
                  <a:gd name="T5" fmla="*/ 103 h 103"/>
                  <a:gd name="T6" fmla="*/ 32 w 44"/>
                  <a:gd name="T7" fmla="*/ 63 h 103"/>
                  <a:gd name="T8" fmla="*/ 44 w 44"/>
                  <a:gd name="T9" fmla="*/ 27 h 103"/>
                  <a:gd name="T10" fmla="*/ 0 w 44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103">
                    <a:moveTo>
                      <a:pt x="0" y="0"/>
                    </a:moveTo>
                    <a:lnTo>
                      <a:pt x="20" y="103"/>
                    </a:lnTo>
                    <a:lnTo>
                      <a:pt x="20" y="103"/>
                    </a:lnTo>
                    <a:lnTo>
                      <a:pt x="32" y="63"/>
                    </a:lnTo>
                    <a:lnTo>
                      <a:pt x="44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6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7" name="Freeform 46"/>
              <p:cNvSpPr>
                <a:spLocks/>
              </p:cNvSpPr>
              <p:nvPr/>
            </p:nvSpPr>
            <p:spPr bwMode="auto">
              <a:xfrm>
                <a:off x="1986" y="3466"/>
                <a:ext cx="59" cy="144"/>
              </a:xfrm>
              <a:custGeom>
                <a:avLst/>
                <a:gdLst>
                  <a:gd name="T0" fmla="*/ 24 w 59"/>
                  <a:gd name="T1" fmla="*/ 0 h 144"/>
                  <a:gd name="T2" fmla="*/ 24 w 59"/>
                  <a:gd name="T3" fmla="*/ 0 h 144"/>
                  <a:gd name="T4" fmla="*/ 12 w 59"/>
                  <a:gd name="T5" fmla="*/ 36 h 144"/>
                  <a:gd name="T6" fmla="*/ 0 w 59"/>
                  <a:gd name="T7" fmla="*/ 76 h 144"/>
                  <a:gd name="T8" fmla="*/ 12 w 59"/>
                  <a:gd name="T9" fmla="*/ 144 h 144"/>
                  <a:gd name="T10" fmla="*/ 12 w 59"/>
                  <a:gd name="T11" fmla="*/ 144 h 144"/>
                  <a:gd name="T12" fmla="*/ 39 w 59"/>
                  <a:gd name="T13" fmla="*/ 85 h 144"/>
                  <a:gd name="T14" fmla="*/ 59 w 59"/>
                  <a:gd name="T15" fmla="*/ 23 h 144"/>
                  <a:gd name="T16" fmla="*/ 24 w 59"/>
                  <a:gd name="T17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144">
                    <a:moveTo>
                      <a:pt x="24" y="0"/>
                    </a:moveTo>
                    <a:lnTo>
                      <a:pt x="24" y="0"/>
                    </a:lnTo>
                    <a:lnTo>
                      <a:pt x="12" y="36"/>
                    </a:lnTo>
                    <a:lnTo>
                      <a:pt x="0" y="76"/>
                    </a:lnTo>
                    <a:lnTo>
                      <a:pt x="12" y="144"/>
                    </a:lnTo>
                    <a:lnTo>
                      <a:pt x="12" y="144"/>
                    </a:lnTo>
                    <a:lnTo>
                      <a:pt x="39" y="85"/>
                    </a:lnTo>
                    <a:lnTo>
                      <a:pt x="59" y="2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8" name="Freeform 47"/>
              <p:cNvSpPr>
                <a:spLocks/>
              </p:cNvSpPr>
              <p:nvPr/>
            </p:nvSpPr>
            <p:spPr bwMode="auto">
              <a:xfrm>
                <a:off x="1998" y="3489"/>
                <a:ext cx="79" cy="215"/>
              </a:xfrm>
              <a:custGeom>
                <a:avLst/>
                <a:gdLst>
                  <a:gd name="T0" fmla="*/ 47 w 79"/>
                  <a:gd name="T1" fmla="*/ 0 h 215"/>
                  <a:gd name="T2" fmla="*/ 47 w 79"/>
                  <a:gd name="T3" fmla="*/ 0 h 215"/>
                  <a:gd name="T4" fmla="*/ 27 w 79"/>
                  <a:gd name="T5" fmla="*/ 62 h 215"/>
                  <a:gd name="T6" fmla="*/ 0 w 79"/>
                  <a:gd name="T7" fmla="*/ 121 h 215"/>
                  <a:gd name="T8" fmla="*/ 19 w 79"/>
                  <a:gd name="T9" fmla="*/ 215 h 215"/>
                  <a:gd name="T10" fmla="*/ 19 w 79"/>
                  <a:gd name="T11" fmla="*/ 215 h 215"/>
                  <a:gd name="T12" fmla="*/ 39 w 79"/>
                  <a:gd name="T13" fmla="*/ 170 h 215"/>
                  <a:gd name="T14" fmla="*/ 55 w 79"/>
                  <a:gd name="T15" fmla="*/ 121 h 215"/>
                  <a:gd name="T16" fmla="*/ 79 w 79"/>
                  <a:gd name="T17" fmla="*/ 22 h 215"/>
                  <a:gd name="T18" fmla="*/ 47 w 79"/>
                  <a:gd name="T1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215">
                    <a:moveTo>
                      <a:pt x="47" y="0"/>
                    </a:moveTo>
                    <a:lnTo>
                      <a:pt x="47" y="0"/>
                    </a:lnTo>
                    <a:lnTo>
                      <a:pt x="27" y="62"/>
                    </a:lnTo>
                    <a:lnTo>
                      <a:pt x="0" y="121"/>
                    </a:lnTo>
                    <a:lnTo>
                      <a:pt x="19" y="215"/>
                    </a:lnTo>
                    <a:lnTo>
                      <a:pt x="19" y="215"/>
                    </a:lnTo>
                    <a:lnTo>
                      <a:pt x="39" y="170"/>
                    </a:lnTo>
                    <a:lnTo>
                      <a:pt x="55" y="121"/>
                    </a:lnTo>
                    <a:lnTo>
                      <a:pt x="79" y="2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86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9" name="Freeform 48"/>
              <p:cNvSpPr>
                <a:spLocks/>
              </p:cNvSpPr>
              <p:nvPr/>
            </p:nvSpPr>
            <p:spPr bwMode="auto">
              <a:xfrm>
                <a:off x="2017" y="3511"/>
                <a:ext cx="115" cy="270"/>
              </a:xfrm>
              <a:custGeom>
                <a:avLst/>
                <a:gdLst>
                  <a:gd name="T0" fmla="*/ 115 w 115"/>
                  <a:gd name="T1" fmla="*/ 31 h 270"/>
                  <a:gd name="T2" fmla="*/ 60 w 115"/>
                  <a:gd name="T3" fmla="*/ 0 h 270"/>
                  <a:gd name="T4" fmla="*/ 60 w 115"/>
                  <a:gd name="T5" fmla="*/ 0 h 270"/>
                  <a:gd name="T6" fmla="*/ 36 w 115"/>
                  <a:gd name="T7" fmla="*/ 99 h 270"/>
                  <a:gd name="T8" fmla="*/ 20 w 115"/>
                  <a:gd name="T9" fmla="*/ 148 h 270"/>
                  <a:gd name="T10" fmla="*/ 0 w 115"/>
                  <a:gd name="T11" fmla="*/ 193 h 270"/>
                  <a:gd name="T12" fmla="*/ 16 w 115"/>
                  <a:gd name="T13" fmla="*/ 270 h 270"/>
                  <a:gd name="T14" fmla="*/ 16 w 115"/>
                  <a:gd name="T15" fmla="*/ 270 h 270"/>
                  <a:gd name="T16" fmla="*/ 67 w 115"/>
                  <a:gd name="T17" fmla="*/ 153 h 270"/>
                  <a:gd name="T18" fmla="*/ 115 w 115"/>
                  <a:gd name="T19" fmla="*/ 31 h 270"/>
                  <a:gd name="T20" fmla="*/ 115 w 115"/>
                  <a:gd name="T21" fmla="*/ 31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5" h="270">
                    <a:moveTo>
                      <a:pt x="115" y="31"/>
                    </a:moveTo>
                    <a:lnTo>
                      <a:pt x="60" y="0"/>
                    </a:lnTo>
                    <a:lnTo>
                      <a:pt x="60" y="0"/>
                    </a:lnTo>
                    <a:lnTo>
                      <a:pt x="36" y="99"/>
                    </a:lnTo>
                    <a:lnTo>
                      <a:pt x="20" y="148"/>
                    </a:lnTo>
                    <a:lnTo>
                      <a:pt x="0" y="193"/>
                    </a:lnTo>
                    <a:lnTo>
                      <a:pt x="16" y="270"/>
                    </a:lnTo>
                    <a:lnTo>
                      <a:pt x="16" y="270"/>
                    </a:lnTo>
                    <a:lnTo>
                      <a:pt x="67" y="153"/>
                    </a:lnTo>
                    <a:lnTo>
                      <a:pt x="115" y="31"/>
                    </a:lnTo>
                    <a:lnTo>
                      <a:pt x="115" y="3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0" name="Freeform 49"/>
              <p:cNvSpPr>
                <a:spLocks/>
              </p:cNvSpPr>
              <p:nvPr/>
            </p:nvSpPr>
            <p:spPr bwMode="auto">
              <a:xfrm>
                <a:off x="2033" y="3542"/>
                <a:ext cx="142" cy="347"/>
              </a:xfrm>
              <a:custGeom>
                <a:avLst/>
                <a:gdLst>
                  <a:gd name="T0" fmla="*/ 142 w 142"/>
                  <a:gd name="T1" fmla="*/ 27 h 347"/>
                  <a:gd name="T2" fmla="*/ 99 w 142"/>
                  <a:gd name="T3" fmla="*/ 0 h 347"/>
                  <a:gd name="T4" fmla="*/ 99 w 142"/>
                  <a:gd name="T5" fmla="*/ 0 h 347"/>
                  <a:gd name="T6" fmla="*/ 51 w 142"/>
                  <a:gd name="T7" fmla="*/ 122 h 347"/>
                  <a:gd name="T8" fmla="*/ 0 w 142"/>
                  <a:gd name="T9" fmla="*/ 239 h 347"/>
                  <a:gd name="T10" fmla="*/ 20 w 142"/>
                  <a:gd name="T11" fmla="*/ 347 h 347"/>
                  <a:gd name="T12" fmla="*/ 20 w 142"/>
                  <a:gd name="T13" fmla="*/ 347 h 347"/>
                  <a:gd name="T14" fmla="*/ 44 w 142"/>
                  <a:gd name="T15" fmla="*/ 311 h 347"/>
                  <a:gd name="T16" fmla="*/ 63 w 142"/>
                  <a:gd name="T17" fmla="*/ 275 h 347"/>
                  <a:gd name="T18" fmla="*/ 79 w 142"/>
                  <a:gd name="T19" fmla="*/ 234 h 347"/>
                  <a:gd name="T20" fmla="*/ 95 w 142"/>
                  <a:gd name="T21" fmla="*/ 194 h 347"/>
                  <a:gd name="T22" fmla="*/ 118 w 142"/>
                  <a:gd name="T23" fmla="*/ 113 h 347"/>
                  <a:gd name="T24" fmla="*/ 142 w 142"/>
                  <a:gd name="T25" fmla="*/ 27 h 347"/>
                  <a:gd name="T26" fmla="*/ 142 w 142"/>
                  <a:gd name="T27" fmla="*/ 2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2" h="347">
                    <a:moveTo>
                      <a:pt x="142" y="27"/>
                    </a:moveTo>
                    <a:lnTo>
                      <a:pt x="99" y="0"/>
                    </a:lnTo>
                    <a:lnTo>
                      <a:pt x="99" y="0"/>
                    </a:lnTo>
                    <a:lnTo>
                      <a:pt x="51" y="122"/>
                    </a:lnTo>
                    <a:lnTo>
                      <a:pt x="0" y="239"/>
                    </a:lnTo>
                    <a:lnTo>
                      <a:pt x="20" y="347"/>
                    </a:lnTo>
                    <a:lnTo>
                      <a:pt x="20" y="347"/>
                    </a:lnTo>
                    <a:lnTo>
                      <a:pt x="44" y="311"/>
                    </a:lnTo>
                    <a:lnTo>
                      <a:pt x="63" y="275"/>
                    </a:lnTo>
                    <a:lnTo>
                      <a:pt x="79" y="234"/>
                    </a:lnTo>
                    <a:lnTo>
                      <a:pt x="95" y="194"/>
                    </a:lnTo>
                    <a:lnTo>
                      <a:pt x="118" y="113"/>
                    </a:lnTo>
                    <a:lnTo>
                      <a:pt x="142" y="27"/>
                    </a:lnTo>
                    <a:lnTo>
                      <a:pt x="142" y="27"/>
                    </a:lnTo>
                    <a:close/>
                  </a:path>
                </a:pathLst>
              </a:custGeom>
              <a:solidFill>
                <a:srgbClr val="F86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1" name="Freeform 50"/>
              <p:cNvSpPr>
                <a:spLocks/>
              </p:cNvSpPr>
              <p:nvPr/>
            </p:nvSpPr>
            <p:spPr bwMode="auto">
              <a:xfrm>
                <a:off x="2053" y="3569"/>
                <a:ext cx="173" cy="387"/>
              </a:xfrm>
              <a:custGeom>
                <a:avLst/>
                <a:gdLst>
                  <a:gd name="T0" fmla="*/ 173 w 173"/>
                  <a:gd name="T1" fmla="*/ 32 h 387"/>
                  <a:gd name="T2" fmla="*/ 122 w 173"/>
                  <a:gd name="T3" fmla="*/ 0 h 387"/>
                  <a:gd name="T4" fmla="*/ 122 w 173"/>
                  <a:gd name="T5" fmla="*/ 0 h 387"/>
                  <a:gd name="T6" fmla="*/ 98 w 173"/>
                  <a:gd name="T7" fmla="*/ 86 h 387"/>
                  <a:gd name="T8" fmla="*/ 75 w 173"/>
                  <a:gd name="T9" fmla="*/ 167 h 387"/>
                  <a:gd name="T10" fmla="*/ 59 w 173"/>
                  <a:gd name="T11" fmla="*/ 207 h 387"/>
                  <a:gd name="T12" fmla="*/ 43 w 173"/>
                  <a:gd name="T13" fmla="*/ 248 h 387"/>
                  <a:gd name="T14" fmla="*/ 24 w 173"/>
                  <a:gd name="T15" fmla="*/ 284 h 387"/>
                  <a:gd name="T16" fmla="*/ 0 w 173"/>
                  <a:gd name="T17" fmla="*/ 320 h 387"/>
                  <a:gd name="T18" fmla="*/ 16 w 173"/>
                  <a:gd name="T19" fmla="*/ 387 h 387"/>
                  <a:gd name="T20" fmla="*/ 16 w 173"/>
                  <a:gd name="T21" fmla="*/ 387 h 387"/>
                  <a:gd name="T22" fmla="*/ 47 w 173"/>
                  <a:gd name="T23" fmla="*/ 378 h 387"/>
                  <a:gd name="T24" fmla="*/ 47 w 173"/>
                  <a:gd name="T25" fmla="*/ 378 h 387"/>
                  <a:gd name="T26" fmla="*/ 91 w 173"/>
                  <a:gd name="T27" fmla="*/ 297 h 387"/>
                  <a:gd name="T28" fmla="*/ 122 w 173"/>
                  <a:gd name="T29" fmla="*/ 212 h 387"/>
                  <a:gd name="T30" fmla="*/ 154 w 173"/>
                  <a:gd name="T31" fmla="*/ 122 h 387"/>
                  <a:gd name="T32" fmla="*/ 173 w 173"/>
                  <a:gd name="T33" fmla="*/ 32 h 387"/>
                  <a:gd name="T34" fmla="*/ 173 w 173"/>
                  <a:gd name="T35" fmla="*/ 32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3" h="387">
                    <a:moveTo>
                      <a:pt x="173" y="32"/>
                    </a:moveTo>
                    <a:lnTo>
                      <a:pt x="122" y="0"/>
                    </a:lnTo>
                    <a:lnTo>
                      <a:pt x="122" y="0"/>
                    </a:lnTo>
                    <a:lnTo>
                      <a:pt x="98" y="86"/>
                    </a:lnTo>
                    <a:lnTo>
                      <a:pt x="75" y="167"/>
                    </a:lnTo>
                    <a:lnTo>
                      <a:pt x="59" y="207"/>
                    </a:lnTo>
                    <a:lnTo>
                      <a:pt x="43" y="248"/>
                    </a:lnTo>
                    <a:lnTo>
                      <a:pt x="24" y="284"/>
                    </a:lnTo>
                    <a:lnTo>
                      <a:pt x="0" y="320"/>
                    </a:lnTo>
                    <a:lnTo>
                      <a:pt x="16" y="387"/>
                    </a:lnTo>
                    <a:lnTo>
                      <a:pt x="16" y="387"/>
                    </a:lnTo>
                    <a:lnTo>
                      <a:pt x="47" y="378"/>
                    </a:lnTo>
                    <a:lnTo>
                      <a:pt x="47" y="378"/>
                    </a:lnTo>
                    <a:lnTo>
                      <a:pt x="91" y="297"/>
                    </a:lnTo>
                    <a:lnTo>
                      <a:pt x="122" y="212"/>
                    </a:lnTo>
                    <a:lnTo>
                      <a:pt x="154" y="122"/>
                    </a:lnTo>
                    <a:lnTo>
                      <a:pt x="173" y="32"/>
                    </a:lnTo>
                    <a:lnTo>
                      <a:pt x="173" y="3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2" name="Freeform 51"/>
              <p:cNvSpPr>
                <a:spLocks/>
              </p:cNvSpPr>
              <p:nvPr/>
            </p:nvSpPr>
            <p:spPr bwMode="auto">
              <a:xfrm>
                <a:off x="2100" y="3601"/>
                <a:ext cx="197" cy="346"/>
              </a:xfrm>
              <a:custGeom>
                <a:avLst/>
                <a:gdLst>
                  <a:gd name="T0" fmla="*/ 99 w 197"/>
                  <a:gd name="T1" fmla="*/ 310 h 346"/>
                  <a:gd name="T2" fmla="*/ 99 w 197"/>
                  <a:gd name="T3" fmla="*/ 310 h 346"/>
                  <a:gd name="T4" fmla="*/ 150 w 197"/>
                  <a:gd name="T5" fmla="*/ 180 h 346"/>
                  <a:gd name="T6" fmla="*/ 197 w 197"/>
                  <a:gd name="T7" fmla="*/ 45 h 346"/>
                  <a:gd name="T8" fmla="*/ 126 w 197"/>
                  <a:gd name="T9" fmla="*/ 0 h 346"/>
                  <a:gd name="T10" fmla="*/ 126 w 197"/>
                  <a:gd name="T11" fmla="*/ 0 h 346"/>
                  <a:gd name="T12" fmla="*/ 107 w 197"/>
                  <a:gd name="T13" fmla="*/ 90 h 346"/>
                  <a:gd name="T14" fmla="*/ 75 w 197"/>
                  <a:gd name="T15" fmla="*/ 180 h 346"/>
                  <a:gd name="T16" fmla="*/ 44 w 197"/>
                  <a:gd name="T17" fmla="*/ 265 h 346"/>
                  <a:gd name="T18" fmla="*/ 0 w 197"/>
                  <a:gd name="T19" fmla="*/ 346 h 346"/>
                  <a:gd name="T20" fmla="*/ 0 w 197"/>
                  <a:gd name="T21" fmla="*/ 346 h 346"/>
                  <a:gd name="T22" fmla="*/ 51 w 197"/>
                  <a:gd name="T23" fmla="*/ 332 h 346"/>
                  <a:gd name="T24" fmla="*/ 99 w 197"/>
                  <a:gd name="T25" fmla="*/ 310 h 346"/>
                  <a:gd name="T26" fmla="*/ 99 w 197"/>
                  <a:gd name="T27" fmla="*/ 31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7" h="346">
                    <a:moveTo>
                      <a:pt x="99" y="310"/>
                    </a:moveTo>
                    <a:lnTo>
                      <a:pt x="99" y="310"/>
                    </a:lnTo>
                    <a:lnTo>
                      <a:pt x="150" y="180"/>
                    </a:lnTo>
                    <a:lnTo>
                      <a:pt x="197" y="45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07" y="90"/>
                    </a:lnTo>
                    <a:lnTo>
                      <a:pt x="75" y="180"/>
                    </a:lnTo>
                    <a:lnTo>
                      <a:pt x="44" y="265"/>
                    </a:lnTo>
                    <a:lnTo>
                      <a:pt x="0" y="346"/>
                    </a:lnTo>
                    <a:lnTo>
                      <a:pt x="0" y="346"/>
                    </a:lnTo>
                    <a:lnTo>
                      <a:pt x="51" y="332"/>
                    </a:lnTo>
                    <a:lnTo>
                      <a:pt x="99" y="310"/>
                    </a:lnTo>
                    <a:lnTo>
                      <a:pt x="99" y="310"/>
                    </a:lnTo>
                    <a:close/>
                  </a:path>
                </a:pathLst>
              </a:custGeom>
              <a:solidFill>
                <a:srgbClr val="F86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3" name="Freeform 52"/>
              <p:cNvSpPr>
                <a:spLocks/>
              </p:cNvSpPr>
              <p:nvPr/>
            </p:nvSpPr>
            <p:spPr bwMode="auto">
              <a:xfrm>
                <a:off x="2293" y="3673"/>
                <a:ext cx="115" cy="175"/>
              </a:xfrm>
              <a:custGeom>
                <a:avLst/>
                <a:gdLst>
                  <a:gd name="T0" fmla="*/ 48 w 115"/>
                  <a:gd name="T1" fmla="*/ 0 h 175"/>
                  <a:gd name="T2" fmla="*/ 48 w 115"/>
                  <a:gd name="T3" fmla="*/ 0 h 175"/>
                  <a:gd name="T4" fmla="*/ 40 w 115"/>
                  <a:gd name="T5" fmla="*/ 45 h 175"/>
                  <a:gd name="T6" fmla="*/ 28 w 115"/>
                  <a:gd name="T7" fmla="*/ 90 h 175"/>
                  <a:gd name="T8" fmla="*/ 0 w 115"/>
                  <a:gd name="T9" fmla="*/ 175 h 175"/>
                  <a:gd name="T10" fmla="*/ 0 w 115"/>
                  <a:gd name="T11" fmla="*/ 175 h 175"/>
                  <a:gd name="T12" fmla="*/ 48 w 115"/>
                  <a:gd name="T13" fmla="*/ 126 h 175"/>
                  <a:gd name="T14" fmla="*/ 83 w 115"/>
                  <a:gd name="T15" fmla="*/ 85 h 175"/>
                  <a:gd name="T16" fmla="*/ 107 w 115"/>
                  <a:gd name="T17" fmla="*/ 54 h 175"/>
                  <a:gd name="T18" fmla="*/ 115 w 115"/>
                  <a:gd name="T19" fmla="*/ 40 h 175"/>
                  <a:gd name="T20" fmla="*/ 48 w 115"/>
                  <a:gd name="T2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5" h="175">
                    <a:moveTo>
                      <a:pt x="48" y="0"/>
                    </a:moveTo>
                    <a:lnTo>
                      <a:pt x="48" y="0"/>
                    </a:lnTo>
                    <a:lnTo>
                      <a:pt x="40" y="45"/>
                    </a:lnTo>
                    <a:lnTo>
                      <a:pt x="28" y="90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48" y="126"/>
                    </a:lnTo>
                    <a:lnTo>
                      <a:pt x="83" y="85"/>
                    </a:lnTo>
                    <a:lnTo>
                      <a:pt x="107" y="54"/>
                    </a:lnTo>
                    <a:lnTo>
                      <a:pt x="115" y="4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869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" name="Freeform 53"/>
              <p:cNvSpPr>
                <a:spLocks/>
              </p:cNvSpPr>
              <p:nvPr/>
            </p:nvSpPr>
            <p:spPr bwMode="auto">
              <a:xfrm>
                <a:off x="2199" y="3646"/>
                <a:ext cx="142" cy="265"/>
              </a:xfrm>
              <a:custGeom>
                <a:avLst/>
                <a:gdLst>
                  <a:gd name="T0" fmla="*/ 98 w 142"/>
                  <a:gd name="T1" fmla="*/ 0 h 265"/>
                  <a:gd name="T2" fmla="*/ 98 w 142"/>
                  <a:gd name="T3" fmla="*/ 0 h 265"/>
                  <a:gd name="T4" fmla="*/ 51 w 142"/>
                  <a:gd name="T5" fmla="*/ 135 h 265"/>
                  <a:gd name="T6" fmla="*/ 0 w 142"/>
                  <a:gd name="T7" fmla="*/ 265 h 265"/>
                  <a:gd name="T8" fmla="*/ 0 w 142"/>
                  <a:gd name="T9" fmla="*/ 265 h 265"/>
                  <a:gd name="T10" fmla="*/ 51 w 142"/>
                  <a:gd name="T11" fmla="*/ 238 h 265"/>
                  <a:gd name="T12" fmla="*/ 94 w 142"/>
                  <a:gd name="T13" fmla="*/ 202 h 265"/>
                  <a:gd name="T14" fmla="*/ 94 w 142"/>
                  <a:gd name="T15" fmla="*/ 202 h 265"/>
                  <a:gd name="T16" fmla="*/ 122 w 142"/>
                  <a:gd name="T17" fmla="*/ 117 h 265"/>
                  <a:gd name="T18" fmla="*/ 134 w 142"/>
                  <a:gd name="T19" fmla="*/ 72 h 265"/>
                  <a:gd name="T20" fmla="*/ 142 w 142"/>
                  <a:gd name="T21" fmla="*/ 27 h 265"/>
                  <a:gd name="T22" fmla="*/ 98 w 142"/>
                  <a:gd name="T23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265">
                    <a:moveTo>
                      <a:pt x="98" y="0"/>
                    </a:moveTo>
                    <a:lnTo>
                      <a:pt x="98" y="0"/>
                    </a:lnTo>
                    <a:lnTo>
                      <a:pt x="51" y="135"/>
                    </a:lnTo>
                    <a:lnTo>
                      <a:pt x="0" y="265"/>
                    </a:lnTo>
                    <a:lnTo>
                      <a:pt x="0" y="265"/>
                    </a:lnTo>
                    <a:lnTo>
                      <a:pt x="51" y="238"/>
                    </a:lnTo>
                    <a:lnTo>
                      <a:pt x="94" y="202"/>
                    </a:lnTo>
                    <a:lnTo>
                      <a:pt x="94" y="202"/>
                    </a:lnTo>
                    <a:lnTo>
                      <a:pt x="122" y="117"/>
                    </a:lnTo>
                    <a:lnTo>
                      <a:pt x="134" y="72"/>
                    </a:lnTo>
                    <a:lnTo>
                      <a:pt x="142" y="27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" name="Freeform 54"/>
              <p:cNvSpPr>
                <a:spLocks/>
              </p:cNvSpPr>
              <p:nvPr/>
            </p:nvSpPr>
            <p:spPr bwMode="auto">
              <a:xfrm>
                <a:off x="1816" y="3453"/>
                <a:ext cx="170" cy="103"/>
              </a:xfrm>
              <a:custGeom>
                <a:avLst/>
                <a:gdLst>
                  <a:gd name="T0" fmla="*/ 16 w 170"/>
                  <a:gd name="T1" fmla="*/ 40 h 103"/>
                  <a:gd name="T2" fmla="*/ 16 w 170"/>
                  <a:gd name="T3" fmla="*/ 40 h 103"/>
                  <a:gd name="T4" fmla="*/ 8 w 170"/>
                  <a:gd name="T5" fmla="*/ 63 h 103"/>
                  <a:gd name="T6" fmla="*/ 4 w 170"/>
                  <a:gd name="T7" fmla="*/ 80 h 103"/>
                  <a:gd name="T8" fmla="*/ 0 w 170"/>
                  <a:gd name="T9" fmla="*/ 98 h 103"/>
                  <a:gd name="T10" fmla="*/ 0 w 170"/>
                  <a:gd name="T11" fmla="*/ 98 h 103"/>
                  <a:gd name="T12" fmla="*/ 4 w 170"/>
                  <a:gd name="T13" fmla="*/ 103 h 103"/>
                  <a:gd name="T14" fmla="*/ 8 w 170"/>
                  <a:gd name="T15" fmla="*/ 103 h 103"/>
                  <a:gd name="T16" fmla="*/ 8 w 170"/>
                  <a:gd name="T17" fmla="*/ 103 h 103"/>
                  <a:gd name="T18" fmla="*/ 12 w 170"/>
                  <a:gd name="T19" fmla="*/ 98 h 103"/>
                  <a:gd name="T20" fmla="*/ 12 w 170"/>
                  <a:gd name="T21" fmla="*/ 94 h 103"/>
                  <a:gd name="T22" fmla="*/ 12 w 170"/>
                  <a:gd name="T23" fmla="*/ 94 h 103"/>
                  <a:gd name="T24" fmla="*/ 12 w 170"/>
                  <a:gd name="T25" fmla="*/ 80 h 103"/>
                  <a:gd name="T26" fmla="*/ 16 w 170"/>
                  <a:gd name="T27" fmla="*/ 67 h 103"/>
                  <a:gd name="T28" fmla="*/ 24 w 170"/>
                  <a:gd name="T29" fmla="*/ 49 h 103"/>
                  <a:gd name="T30" fmla="*/ 24 w 170"/>
                  <a:gd name="T31" fmla="*/ 49 h 103"/>
                  <a:gd name="T32" fmla="*/ 36 w 170"/>
                  <a:gd name="T33" fmla="*/ 36 h 103"/>
                  <a:gd name="T34" fmla="*/ 64 w 170"/>
                  <a:gd name="T35" fmla="*/ 22 h 103"/>
                  <a:gd name="T36" fmla="*/ 103 w 170"/>
                  <a:gd name="T37" fmla="*/ 13 h 103"/>
                  <a:gd name="T38" fmla="*/ 162 w 170"/>
                  <a:gd name="T39" fmla="*/ 9 h 103"/>
                  <a:gd name="T40" fmla="*/ 162 w 170"/>
                  <a:gd name="T41" fmla="*/ 9 h 103"/>
                  <a:gd name="T42" fmla="*/ 166 w 170"/>
                  <a:gd name="T43" fmla="*/ 9 h 103"/>
                  <a:gd name="T44" fmla="*/ 170 w 170"/>
                  <a:gd name="T45" fmla="*/ 4 h 103"/>
                  <a:gd name="T46" fmla="*/ 170 w 170"/>
                  <a:gd name="T47" fmla="*/ 4 h 103"/>
                  <a:gd name="T48" fmla="*/ 170 w 170"/>
                  <a:gd name="T49" fmla="*/ 0 h 103"/>
                  <a:gd name="T50" fmla="*/ 166 w 170"/>
                  <a:gd name="T51" fmla="*/ 0 h 103"/>
                  <a:gd name="T52" fmla="*/ 166 w 170"/>
                  <a:gd name="T53" fmla="*/ 0 h 103"/>
                  <a:gd name="T54" fmla="*/ 111 w 170"/>
                  <a:gd name="T55" fmla="*/ 0 h 103"/>
                  <a:gd name="T56" fmla="*/ 67 w 170"/>
                  <a:gd name="T57" fmla="*/ 9 h 103"/>
                  <a:gd name="T58" fmla="*/ 52 w 170"/>
                  <a:gd name="T59" fmla="*/ 13 h 103"/>
                  <a:gd name="T60" fmla="*/ 36 w 170"/>
                  <a:gd name="T61" fmla="*/ 22 h 103"/>
                  <a:gd name="T62" fmla="*/ 24 w 170"/>
                  <a:gd name="T63" fmla="*/ 31 h 103"/>
                  <a:gd name="T64" fmla="*/ 16 w 170"/>
                  <a:gd name="T65" fmla="*/ 40 h 103"/>
                  <a:gd name="T66" fmla="*/ 16 w 170"/>
                  <a:gd name="T67" fmla="*/ 4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0" h="103">
                    <a:moveTo>
                      <a:pt x="16" y="40"/>
                    </a:moveTo>
                    <a:lnTo>
                      <a:pt x="16" y="40"/>
                    </a:lnTo>
                    <a:lnTo>
                      <a:pt x="8" y="63"/>
                    </a:lnTo>
                    <a:lnTo>
                      <a:pt x="4" y="80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4" y="103"/>
                    </a:lnTo>
                    <a:lnTo>
                      <a:pt x="8" y="103"/>
                    </a:lnTo>
                    <a:lnTo>
                      <a:pt x="8" y="103"/>
                    </a:lnTo>
                    <a:lnTo>
                      <a:pt x="12" y="98"/>
                    </a:lnTo>
                    <a:lnTo>
                      <a:pt x="12" y="94"/>
                    </a:lnTo>
                    <a:lnTo>
                      <a:pt x="12" y="94"/>
                    </a:lnTo>
                    <a:lnTo>
                      <a:pt x="12" y="80"/>
                    </a:lnTo>
                    <a:lnTo>
                      <a:pt x="16" y="67"/>
                    </a:lnTo>
                    <a:lnTo>
                      <a:pt x="24" y="49"/>
                    </a:lnTo>
                    <a:lnTo>
                      <a:pt x="24" y="49"/>
                    </a:lnTo>
                    <a:lnTo>
                      <a:pt x="36" y="36"/>
                    </a:lnTo>
                    <a:lnTo>
                      <a:pt x="64" y="22"/>
                    </a:lnTo>
                    <a:lnTo>
                      <a:pt x="103" y="13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66" y="9"/>
                    </a:lnTo>
                    <a:lnTo>
                      <a:pt x="170" y="4"/>
                    </a:lnTo>
                    <a:lnTo>
                      <a:pt x="170" y="4"/>
                    </a:lnTo>
                    <a:lnTo>
                      <a:pt x="170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11" y="0"/>
                    </a:lnTo>
                    <a:lnTo>
                      <a:pt x="67" y="9"/>
                    </a:lnTo>
                    <a:lnTo>
                      <a:pt x="52" y="13"/>
                    </a:lnTo>
                    <a:lnTo>
                      <a:pt x="36" y="22"/>
                    </a:lnTo>
                    <a:lnTo>
                      <a:pt x="24" y="31"/>
                    </a:lnTo>
                    <a:lnTo>
                      <a:pt x="16" y="40"/>
                    </a:lnTo>
                    <a:lnTo>
                      <a:pt x="16" y="40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6" name="Freeform 55"/>
              <p:cNvSpPr>
                <a:spLocks/>
              </p:cNvSpPr>
              <p:nvPr/>
            </p:nvSpPr>
            <p:spPr bwMode="auto">
              <a:xfrm>
                <a:off x="1860" y="3457"/>
                <a:ext cx="138" cy="54"/>
              </a:xfrm>
              <a:custGeom>
                <a:avLst/>
                <a:gdLst>
                  <a:gd name="T0" fmla="*/ 0 w 138"/>
                  <a:gd name="T1" fmla="*/ 50 h 54"/>
                  <a:gd name="T2" fmla="*/ 0 w 138"/>
                  <a:gd name="T3" fmla="*/ 50 h 54"/>
                  <a:gd name="T4" fmla="*/ 0 w 138"/>
                  <a:gd name="T5" fmla="*/ 54 h 54"/>
                  <a:gd name="T6" fmla="*/ 8 w 138"/>
                  <a:gd name="T7" fmla="*/ 54 h 54"/>
                  <a:gd name="T8" fmla="*/ 8 w 138"/>
                  <a:gd name="T9" fmla="*/ 54 h 54"/>
                  <a:gd name="T10" fmla="*/ 51 w 138"/>
                  <a:gd name="T11" fmla="*/ 32 h 54"/>
                  <a:gd name="T12" fmla="*/ 94 w 138"/>
                  <a:gd name="T13" fmla="*/ 18 h 54"/>
                  <a:gd name="T14" fmla="*/ 130 w 138"/>
                  <a:gd name="T15" fmla="*/ 14 h 54"/>
                  <a:gd name="T16" fmla="*/ 130 w 138"/>
                  <a:gd name="T17" fmla="*/ 14 h 54"/>
                  <a:gd name="T18" fmla="*/ 134 w 138"/>
                  <a:gd name="T19" fmla="*/ 9 h 54"/>
                  <a:gd name="T20" fmla="*/ 138 w 138"/>
                  <a:gd name="T21" fmla="*/ 5 h 54"/>
                  <a:gd name="T22" fmla="*/ 138 w 138"/>
                  <a:gd name="T23" fmla="*/ 5 h 54"/>
                  <a:gd name="T24" fmla="*/ 134 w 138"/>
                  <a:gd name="T25" fmla="*/ 0 h 54"/>
                  <a:gd name="T26" fmla="*/ 130 w 138"/>
                  <a:gd name="T27" fmla="*/ 0 h 54"/>
                  <a:gd name="T28" fmla="*/ 130 w 138"/>
                  <a:gd name="T29" fmla="*/ 0 h 54"/>
                  <a:gd name="T30" fmla="*/ 90 w 138"/>
                  <a:gd name="T31" fmla="*/ 9 h 54"/>
                  <a:gd name="T32" fmla="*/ 51 w 138"/>
                  <a:gd name="T33" fmla="*/ 23 h 54"/>
                  <a:gd name="T34" fmla="*/ 0 w 138"/>
                  <a:gd name="T35" fmla="*/ 41 h 54"/>
                  <a:gd name="T36" fmla="*/ 0 w 138"/>
                  <a:gd name="T37" fmla="*/ 41 h 54"/>
                  <a:gd name="T38" fmla="*/ 0 w 138"/>
                  <a:gd name="T39" fmla="*/ 45 h 54"/>
                  <a:gd name="T40" fmla="*/ 0 w 138"/>
                  <a:gd name="T41" fmla="*/ 50 h 54"/>
                  <a:gd name="T42" fmla="*/ 0 w 138"/>
                  <a:gd name="T43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54">
                    <a:moveTo>
                      <a:pt x="0" y="50"/>
                    </a:moveTo>
                    <a:lnTo>
                      <a:pt x="0" y="50"/>
                    </a:lnTo>
                    <a:lnTo>
                      <a:pt x="0" y="54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51" y="32"/>
                    </a:lnTo>
                    <a:lnTo>
                      <a:pt x="94" y="18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4" y="9"/>
                    </a:lnTo>
                    <a:lnTo>
                      <a:pt x="138" y="5"/>
                    </a:lnTo>
                    <a:lnTo>
                      <a:pt x="138" y="5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30" y="0"/>
                    </a:lnTo>
                    <a:lnTo>
                      <a:pt x="90" y="9"/>
                    </a:lnTo>
                    <a:lnTo>
                      <a:pt x="51" y="23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7" name="Freeform 56"/>
              <p:cNvSpPr>
                <a:spLocks/>
              </p:cNvSpPr>
              <p:nvPr/>
            </p:nvSpPr>
            <p:spPr bwMode="auto">
              <a:xfrm>
                <a:off x="1876" y="3453"/>
                <a:ext cx="114" cy="112"/>
              </a:xfrm>
              <a:custGeom>
                <a:avLst/>
                <a:gdLst>
                  <a:gd name="T0" fmla="*/ 0 w 114"/>
                  <a:gd name="T1" fmla="*/ 103 h 112"/>
                  <a:gd name="T2" fmla="*/ 0 w 114"/>
                  <a:gd name="T3" fmla="*/ 103 h 112"/>
                  <a:gd name="T4" fmla="*/ 0 w 114"/>
                  <a:gd name="T5" fmla="*/ 107 h 112"/>
                  <a:gd name="T6" fmla="*/ 4 w 114"/>
                  <a:gd name="T7" fmla="*/ 112 h 112"/>
                  <a:gd name="T8" fmla="*/ 4 w 114"/>
                  <a:gd name="T9" fmla="*/ 112 h 112"/>
                  <a:gd name="T10" fmla="*/ 7 w 114"/>
                  <a:gd name="T11" fmla="*/ 112 h 112"/>
                  <a:gd name="T12" fmla="*/ 11 w 114"/>
                  <a:gd name="T13" fmla="*/ 107 h 112"/>
                  <a:gd name="T14" fmla="*/ 11 w 114"/>
                  <a:gd name="T15" fmla="*/ 107 h 112"/>
                  <a:gd name="T16" fmla="*/ 15 w 114"/>
                  <a:gd name="T17" fmla="*/ 94 h 112"/>
                  <a:gd name="T18" fmla="*/ 31 w 114"/>
                  <a:gd name="T19" fmla="*/ 71 h 112"/>
                  <a:gd name="T20" fmla="*/ 43 w 114"/>
                  <a:gd name="T21" fmla="*/ 54 h 112"/>
                  <a:gd name="T22" fmla="*/ 59 w 114"/>
                  <a:gd name="T23" fmla="*/ 40 h 112"/>
                  <a:gd name="T24" fmla="*/ 82 w 114"/>
                  <a:gd name="T25" fmla="*/ 27 h 112"/>
                  <a:gd name="T26" fmla="*/ 110 w 114"/>
                  <a:gd name="T27" fmla="*/ 13 h 112"/>
                  <a:gd name="T28" fmla="*/ 110 w 114"/>
                  <a:gd name="T29" fmla="*/ 13 h 112"/>
                  <a:gd name="T30" fmla="*/ 114 w 114"/>
                  <a:gd name="T31" fmla="*/ 9 h 112"/>
                  <a:gd name="T32" fmla="*/ 114 w 114"/>
                  <a:gd name="T33" fmla="*/ 4 h 112"/>
                  <a:gd name="T34" fmla="*/ 114 w 114"/>
                  <a:gd name="T35" fmla="*/ 4 h 112"/>
                  <a:gd name="T36" fmla="*/ 110 w 114"/>
                  <a:gd name="T37" fmla="*/ 0 h 112"/>
                  <a:gd name="T38" fmla="*/ 106 w 114"/>
                  <a:gd name="T39" fmla="*/ 0 h 112"/>
                  <a:gd name="T40" fmla="*/ 106 w 114"/>
                  <a:gd name="T41" fmla="*/ 0 h 112"/>
                  <a:gd name="T42" fmla="*/ 78 w 114"/>
                  <a:gd name="T43" fmla="*/ 13 h 112"/>
                  <a:gd name="T44" fmla="*/ 55 w 114"/>
                  <a:gd name="T45" fmla="*/ 31 h 112"/>
                  <a:gd name="T46" fmla="*/ 35 w 114"/>
                  <a:gd name="T47" fmla="*/ 45 h 112"/>
                  <a:gd name="T48" fmla="*/ 19 w 114"/>
                  <a:gd name="T49" fmla="*/ 63 h 112"/>
                  <a:gd name="T50" fmla="*/ 4 w 114"/>
                  <a:gd name="T51" fmla="*/ 89 h 112"/>
                  <a:gd name="T52" fmla="*/ 0 w 114"/>
                  <a:gd name="T53" fmla="*/ 103 h 112"/>
                  <a:gd name="T54" fmla="*/ 0 w 114"/>
                  <a:gd name="T55" fmla="*/ 10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4" h="112">
                    <a:moveTo>
                      <a:pt x="0" y="103"/>
                    </a:moveTo>
                    <a:lnTo>
                      <a:pt x="0" y="103"/>
                    </a:lnTo>
                    <a:lnTo>
                      <a:pt x="0" y="107"/>
                    </a:lnTo>
                    <a:lnTo>
                      <a:pt x="4" y="112"/>
                    </a:lnTo>
                    <a:lnTo>
                      <a:pt x="4" y="112"/>
                    </a:lnTo>
                    <a:lnTo>
                      <a:pt x="7" y="112"/>
                    </a:lnTo>
                    <a:lnTo>
                      <a:pt x="11" y="107"/>
                    </a:lnTo>
                    <a:lnTo>
                      <a:pt x="11" y="107"/>
                    </a:lnTo>
                    <a:lnTo>
                      <a:pt x="15" y="94"/>
                    </a:lnTo>
                    <a:lnTo>
                      <a:pt x="31" y="71"/>
                    </a:lnTo>
                    <a:lnTo>
                      <a:pt x="43" y="54"/>
                    </a:lnTo>
                    <a:lnTo>
                      <a:pt x="59" y="40"/>
                    </a:lnTo>
                    <a:lnTo>
                      <a:pt x="82" y="27"/>
                    </a:lnTo>
                    <a:lnTo>
                      <a:pt x="110" y="13"/>
                    </a:lnTo>
                    <a:lnTo>
                      <a:pt x="110" y="13"/>
                    </a:lnTo>
                    <a:lnTo>
                      <a:pt x="114" y="9"/>
                    </a:lnTo>
                    <a:lnTo>
                      <a:pt x="114" y="4"/>
                    </a:lnTo>
                    <a:lnTo>
                      <a:pt x="114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78" y="13"/>
                    </a:lnTo>
                    <a:lnTo>
                      <a:pt x="55" y="31"/>
                    </a:lnTo>
                    <a:lnTo>
                      <a:pt x="35" y="45"/>
                    </a:lnTo>
                    <a:lnTo>
                      <a:pt x="19" y="63"/>
                    </a:lnTo>
                    <a:lnTo>
                      <a:pt x="4" y="89"/>
                    </a:lnTo>
                    <a:lnTo>
                      <a:pt x="0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8" name="Freeform 57"/>
              <p:cNvSpPr>
                <a:spLocks/>
              </p:cNvSpPr>
              <p:nvPr/>
            </p:nvSpPr>
            <p:spPr bwMode="auto">
              <a:xfrm>
                <a:off x="1915" y="3462"/>
                <a:ext cx="79" cy="206"/>
              </a:xfrm>
              <a:custGeom>
                <a:avLst/>
                <a:gdLst>
                  <a:gd name="T0" fmla="*/ 12 w 79"/>
                  <a:gd name="T1" fmla="*/ 54 h 206"/>
                  <a:gd name="T2" fmla="*/ 12 w 79"/>
                  <a:gd name="T3" fmla="*/ 54 h 206"/>
                  <a:gd name="T4" fmla="*/ 4 w 79"/>
                  <a:gd name="T5" fmla="*/ 76 h 206"/>
                  <a:gd name="T6" fmla="*/ 0 w 79"/>
                  <a:gd name="T7" fmla="*/ 103 h 206"/>
                  <a:gd name="T8" fmla="*/ 4 w 79"/>
                  <a:gd name="T9" fmla="*/ 125 h 206"/>
                  <a:gd name="T10" fmla="*/ 4 w 79"/>
                  <a:gd name="T11" fmla="*/ 148 h 206"/>
                  <a:gd name="T12" fmla="*/ 16 w 79"/>
                  <a:gd name="T13" fmla="*/ 184 h 206"/>
                  <a:gd name="T14" fmla="*/ 20 w 79"/>
                  <a:gd name="T15" fmla="*/ 202 h 206"/>
                  <a:gd name="T16" fmla="*/ 20 w 79"/>
                  <a:gd name="T17" fmla="*/ 202 h 206"/>
                  <a:gd name="T18" fmla="*/ 24 w 79"/>
                  <a:gd name="T19" fmla="*/ 206 h 206"/>
                  <a:gd name="T20" fmla="*/ 28 w 79"/>
                  <a:gd name="T21" fmla="*/ 206 h 206"/>
                  <a:gd name="T22" fmla="*/ 28 w 79"/>
                  <a:gd name="T23" fmla="*/ 206 h 206"/>
                  <a:gd name="T24" fmla="*/ 32 w 79"/>
                  <a:gd name="T25" fmla="*/ 202 h 206"/>
                  <a:gd name="T26" fmla="*/ 32 w 79"/>
                  <a:gd name="T27" fmla="*/ 197 h 206"/>
                  <a:gd name="T28" fmla="*/ 32 w 79"/>
                  <a:gd name="T29" fmla="*/ 197 h 206"/>
                  <a:gd name="T30" fmla="*/ 28 w 79"/>
                  <a:gd name="T31" fmla="*/ 184 h 206"/>
                  <a:gd name="T32" fmla="*/ 16 w 79"/>
                  <a:gd name="T33" fmla="*/ 148 h 206"/>
                  <a:gd name="T34" fmla="*/ 12 w 79"/>
                  <a:gd name="T35" fmla="*/ 125 h 206"/>
                  <a:gd name="T36" fmla="*/ 12 w 79"/>
                  <a:gd name="T37" fmla="*/ 103 h 206"/>
                  <a:gd name="T38" fmla="*/ 16 w 79"/>
                  <a:gd name="T39" fmla="*/ 80 h 206"/>
                  <a:gd name="T40" fmla="*/ 20 w 79"/>
                  <a:gd name="T41" fmla="*/ 58 h 206"/>
                  <a:gd name="T42" fmla="*/ 20 w 79"/>
                  <a:gd name="T43" fmla="*/ 58 h 206"/>
                  <a:gd name="T44" fmla="*/ 28 w 79"/>
                  <a:gd name="T45" fmla="*/ 45 h 206"/>
                  <a:gd name="T46" fmla="*/ 43 w 79"/>
                  <a:gd name="T47" fmla="*/ 27 h 206"/>
                  <a:gd name="T48" fmla="*/ 55 w 79"/>
                  <a:gd name="T49" fmla="*/ 18 h 206"/>
                  <a:gd name="T50" fmla="*/ 75 w 79"/>
                  <a:gd name="T51" fmla="*/ 9 h 206"/>
                  <a:gd name="T52" fmla="*/ 75 w 79"/>
                  <a:gd name="T53" fmla="*/ 9 h 206"/>
                  <a:gd name="T54" fmla="*/ 79 w 79"/>
                  <a:gd name="T55" fmla="*/ 4 h 206"/>
                  <a:gd name="T56" fmla="*/ 79 w 79"/>
                  <a:gd name="T57" fmla="*/ 0 h 206"/>
                  <a:gd name="T58" fmla="*/ 79 w 79"/>
                  <a:gd name="T59" fmla="*/ 0 h 206"/>
                  <a:gd name="T60" fmla="*/ 75 w 79"/>
                  <a:gd name="T61" fmla="*/ 0 h 206"/>
                  <a:gd name="T62" fmla="*/ 71 w 79"/>
                  <a:gd name="T63" fmla="*/ 0 h 206"/>
                  <a:gd name="T64" fmla="*/ 71 w 79"/>
                  <a:gd name="T65" fmla="*/ 0 h 206"/>
                  <a:gd name="T66" fmla="*/ 51 w 79"/>
                  <a:gd name="T67" fmla="*/ 9 h 206"/>
                  <a:gd name="T68" fmla="*/ 35 w 79"/>
                  <a:gd name="T69" fmla="*/ 22 h 206"/>
                  <a:gd name="T70" fmla="*/ 20 w 79"/>
                  <a:gd name="T71" fmla="*/ 36 h 206"/>
                  <a:gd name="T72" fmla="*/ 12 w 79"/>
                  <a:gd name="T73" fmla="*/ 54 h 206"/>
                  <a:gd name="T74" fmla="*/ 12 w 79"/>
                  <a:gd name="T75" fmla="*/ 54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9" h="206">
                    <a:moveTo>
                      <a:pt x="12" y="54"/>
                    </a:moveTo>
                    <a:lnTo>
                      <a:pt x="12" y="54"/>
                    </a:lnTo>
                    <a:lnTo>
                      <a:pt x="4" y="76"/>
                    </a:lnTo>
                    <a:lnTo>
                      <a:pt x="0" y="103"/>
                    </a:lnTo>
                    <a:lnTo>
                      <a:pt x="4" y="125"/>
                    </a:lnTo>
                    <a:lnTo>
                      <a:pt x="4" y="148"/>
                    </a:lnTo>
                    <a:lnTo>
                      <a:pt x="16" y="18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24" y="206"/>
                    </a:lnTo>
                    <a:lnTo>
                      <a:pt x="28" y="206"/>
                    </a:lnTo>
                    <a:lnTo>
                      <a:pt x="28" y="206"/>
                    </a:lnTo>
                    <a:lnTo>
                      <a:pt x="32" y="202"/>
                    </a:lnTo>
                    <a:lnTo>
                      <a:pt x="32" y="197"/>
                    </a:lnTo>
                    <a:lnTo>
                      <a:pt x="32" y="197"/>
                    </a:lnTo>
                    <a:lnTo>
                      <a:pt x="28" y="184"/>
                    </a:lnTo>
                    <a:lnTo>
                      <a:pt x="16" y="148"/>
                    </a:lnTo>
                    <a:lnTo>
                      <a:pt x="12" y="125"/>
                    </a:lnTo>
                    <a:lnTo>
                      <a:pt x="12" y="103"/>
                    </a:lnTo>
                    <a:lnTo>
                      <a:pt x="16" y="80"/>
                    </a:lnTo>
                    <a:lnTo>
                      <a:pt x="20" y="58"/>
                    </a:lnTo>
                    <a:lnTo>
                      <a:pt x="20" y="58"/>
                    </a:lnTo>
                    <a:lnTo>
                      <a:pt x="28" y="45"/>
                    </a:lnTo>
                    <a:lnTo>
                      <a:pt x="43" y="27"/>
                    </a:lnTo>
                    <a:lnTo>
                      <a:pt x="55" y="18"/>
                    </a:lnTo>
                    <a:lnTo>
                      <a:pt x="75" y="9"/>
                    </a:lnTo>
                    <a:lnTo>
                      <a:pt x="75" y="9"/>
                    </a:lnTo>
                    <a:lnTo>
                      <a:pt x="79" y="4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5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51" y="9"/>
                    </a:lnTo>
                    <a:lnTo>
                      <a:pt x="35" y="22"/>
                    </a:lnTo>
                    <a:lnTo>
                      <a:pt x="20" y="36"/>
                    </a:lnTo>
                    <a:lnTo>
                      <a:pt x="12" y="54"/>
                    </a:ln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9" name="Freeform 58"/>
              <p:cNvSpPr>
                <a:spLocks/>
              </p:cNvSpPr>
              <p:nvPr/>
            </p:nvSpPr>
            <p:spPr bwMode="auto">
              <a:xfrm>
                <a:off x="1966" y="3462"/>
                <a:ext cx="79" cy="202"/>
              </a:xfrm>
              <a:custGeom>
                <a:avLst/>
                <a:gdLst>
                  <a:gd name="T0" fmla="*/ 20 w 79"/>
                  <a:gd name="T1" fmla="*/ 4 h 202"/>
                  <a:gd name="T2" fmla="*/ 20 w 79"/>
                  <a:gd name="T3" fmla="*/ 4 h 202"/>
                  <a:gd name="T4" fmla="*/ 12 w 79"/>
                  <a:gd name="T5" fmla="*/ 13 h 202"/>
                  <a:gd name="T6" fmla="*/ 4 w 79"/>
                  <a:gd name="T7" fmla="*/ 22 h 202"/>
                  <a:gd name="T8" fmla="*/ 0 w 79"/>
                  <a:gd name="T9" fmla="*/ 36 h 202"/>
                  <a:gd name="T10" fmla="*/ 0 w 79"/>
                  <a:gd name="T11" fmla="*/ 49 h 202"/>
                  <a:gd name="T12" fmla="*/ 0 w 79"/>
                  <a:gd name="T13" fmla="*/ 49 h 202"/>
                  <a:gd name="T14" fmla="*/ 0 w 79"/>
                  <a:gd name="T15" fmla="*/ 76 h 202"/>
                  <a:gd name="T16" fmla="*/ 8 w 79"/>
                  <a:gd name="T17" fmla="*/ 98 h 202"/>
                  <a:gd name="T18" fmla="*/ 20 w 79"/>
                  <a:gd name="T19" fmla="*/ 125 h 202"/>
                  <a:gd name="T20" fmla="*/ 32 w 79"/>
                  <a:gd name="T21" fmla="*/ 148 h 202"/>
                  <a:gd name="T22" fmla="*/ 59 w 79"/>
                  <a:gd name="T23" fmla="*/ 184 h 202"/>
                  <a:gd name="T24" fmla="*/ 71 w 79"/>
                  <a:gd name="T25" fmla="*/ 202 h 202"/>
                  <a:gd name="T26" fmla="*/ 71 w 79"/>
                  <a:gd name="T27" fmla="*/ 202 h 202"/>
                  <a:gd name="T28" fmla="*/ 75 w 79"/>
                  <a:gd name="T29" fmla="*/ 202 h 202"/>
                  <a:gd name="T30" fmla="*/ 79 w 79"/>
                  <a:gd name="T31" fmla="*/ 202 h 202"/>
                  <a:gd name="T32" fmla="*/ 79 w 79"/>
                  <a:gd name="T33" fmla="*/ 202 h 202"/>
                  <a:gd name="T34" fmla="*/ 79 w 79"/>
                  <a:gd name="T35" fmla="*/ 197 h 202"/>
                  <a:gd name="T36" fmla="*/ 79 w 79"/>
                  <a:gd name="T37" fmla="*/ 193 h 202"/>
                  <a:gd name="T38" fmla="*/ 79 w 79"/>
                  <a:gd name="T39" fmla="*/ 193 h 202"/>
                  <a:gd name="T40" fmla="*/ 67 w 79"/>
                  <a:gd name="T41" fmla="*/ 179 h 202"/>
                  <a:gd name="T42" fmla="*/ 44 w 79"/>
                  <a:gd name="T43" fmla="*/ 143 h 202"/>
                  <a:gd name="T44" fmla="*/ 32 w 79"/>
                  <a:gd name="T45" fmla="*/ 121 h 202"/>
                  <a:gd name="T46" fmla="*/ 20 w 79"/>
                  <a:gd name="T47" fmla="*/ 98 h 202"/>
                  <a:gd name="T48" fmla="*/ 12 w 79"/>
                  <a:gd name="T49" fmla="*/ 71 h 202"/>
                  <a:gd name="T50" fmla="*/ 8 w 79"/>
                  <a:gd name="T51" fmla="*/ 49 h 202"/>
                  <a:gd name="T52" fmla="*/ 8 w 79"/>
                  <a:gd name="T53" fmla="*/ 49 h 202"/>
                  <a:gd name="T54" fmla="*/ 16 w 79"/>
                  <a:gd name="T55" fmla="*/ 27 h 202"/>
                  <a:gd name="T56" fmla="*/ 28 w 79"/>
                  <a:gd name="T57" fmla="*/ 13 h 202"/>
                  <a:gd name="T58" fmla="*/ 28 w 79"/>
                  <a:gd name="T59" fmla="*/ 13 h 202"/>
                  <a:gd name="T60" fmla="*/ 28 w 79"/>
                  <a:gd name="T61" fmla="*/ 9 h 202"/>
                  <a:gd name="T62" fmla="*/ 28 w 79"/>
                  <a:gd name="T63" fmla="*/ 4 h 202"/>
                  <a:gd name="T64" fmla="*/ 28 w 79"/>
                  <a:gd name="T65" fmla="*/ 4 h 202"/>
                  <a:gd name="T66" fmla="*/ 24 w 79"/>
                  <a:gd name="T67" fmla="*/ 0 h 202"/>
                  <a:gd name="T68" fmla="*/ 20 w 79"/>
                  <a:gd name="T69" fmla="*/ 4 h 202"/>
                  <a:gd name="T70" fmla="*/ 20 w 79"/>
                  <a:gd name="T71" fmla="*/ 4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9" h="202">
                    <a:moveTo>
                      <a:pt x="20" y="4"/>
                    </a:moveTo>
                    <a:lnTo>
                      <a:pt x="20" y="4"/>
                    </a:lnTo>
                    <a:lnTo>
                      <a:pt x="12" y="13"/>
                    </a:lnTo>
                    <a:lnTo>
                      <a:pt x="4" y="22"/>
                    </a:lnTo>
                    <a:lnTo>
                      <a:pt x="0" y="36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76"/>
                    </a:lnTo>
                    <a:lnTo>
                      <a:pt x="8" y="98"/>
                    </a:lnTo>
                    <a:lnTo>
                      <a:pt x="20" y="125"/>
                    </a:lnTo>
                    <a:lnTo>
                      <a:pt x="32" y="148"/>
                    </a:lnTo>
                    <a:lnTo>
                      <a:pt x="59" y="184"/>
                    </a:lnTo>
                    <a:lnTo>
                      <a:pt x="71" y="202"/>
                    </a:lnTo>
                    <a:lnTo>
                      <a:pt x="71" y="202"/>
                    </a:lnTo>
                    <a:lnTo>
                      <a:pt x="75" y="202"/>
                    </a:lnTo>
                    <a:lnTo>
                      <a:pt x="79" y="202"/>
                    </a:lnTo>
                    <a:lnTo>
                      <a:pt x="79" y="202"/>
                    </a:lnTo>
                    <a:lnTo>
                      <a:pt x="79" y="197"/>
                    </a:lnTo>
                    <a:lnTo>
                      <a:pt x="79" y="193"/>
                    </a:lnTo>
                    <a:lnTo>
                      <a:pt x="79" y="193"/>
                    </a:lnTo>
                    <a:lnTo>
                      <a:pt x="67" y="179"/>
                    </a:lnTo>
                    <a:lnTo>
                      <a:pt x="44" y="143"/>
                    </a:lnTo>
                    <a:lnTo>
                      <a:pt x="32" y="121"/>
                    </a:lnTo>
                    <a:lnTo>
                      <a:pt x="20" y="98"/>
                    </a:lnTo>
                    <a:lnTo>
                      <a:pt x="12" y="71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16" y="27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9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4" y="0"/>
                    </a:lnTo>
                    <a:lnTo>
                      <a:pt x="20" y="4"/>
                    </a:lnTo>
                    <a:lnTo>
                      <a:pt x="20" y="4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0" name="Freeform 59"/>
              <p:cNvSpPr>
                <a:spLocks/>
              </p:cNvSpPr>
              <p:nvPr/>
            </p:nvSpPr>
            <p:spPr bwMode="auto">
              <a:xfrm>
                <a:off x="1844" y="3426"/>
                <a:ext cx="154" cy="36"/>
              </a:xfrm>
              <a:custGeom>
                <a:avLst/>
                <a:gdLst>
                  <a:gd name="T0" fmla="*/ 0 w 154"/>
                  <a:gd name="T1" fmla="*/ 22 h 36"/>
                  <a:gd name="T2" fmla="*/ 0 w 154"/>
                  <a:gd name="T3" fmla="*/ 22 h 36"/>
                  <a:gd name="T4" fmla="*/ 4 w 154"/>
                  <a:gd name="T5" fmla="*/ 22 h 36"/>
                  <a:gd name="T6" fmla="*/ 8 w 154"/>
                  <a:gd name="T7" fmla="*/ 22 h 36"/>
                  <a:gd name="T8" fmla="*/ 8 w 154"/>
                  <a:gd name="T9" fmla="*/ 22 h 36"/>
                  <a:gd name="T10" fmla="*/ 20 w 154"/>
                  <a:gd name="T11" fmla="*/ 18 h 36"/>
                  <a:gd name="T12" fmla="*/ 47 w 154"/>
                  <a:gd name="T13" fmla="*/ 13 h 36"/>
                  <a:gd name="T14" fmla="*/ 67 w 154"/>
                  <a:gd name="T15" fmla="*/ 13 h 36"/>
                  <a:gd name="T16" fmla="*/ 91 w 154"/>
                  <a:gd name="T17" fmla="*/ 13 h 36"/>
                  <a:gd name="T18" fmla="*/ 118 w 154"/>
                  <a:gd name="T19" fmla="*/ 22 h 36"/>
                  <a:gd name="T20" fmla="*/ 146 w 154"/>
                  <a:gd name="T21" fmla="*/ 36 h 36"/>
                  <a:gd name="T22" fmla="*/ 146 w 154"/>
                  <a:gd name="T23" fmla="*/ 36 h 36"/>
                  <a:gd name="T24" fmla="*/ 150 w 154"/>
                  <a:gd name="T25" fmla="*/ 36 h 36"/>
                  <a:gd name="T26" fmla="*/ 154 w 154"/>
                  <a:gd name="T27" fmla="*/ 31 h 36"/>
                  <a:gd name="T28" fmla="*/ 154 w 154"/>
                  <a:gd name="T29" fmla="*/ 31 h 36"/>
                  <a:gd name="T30" fmla="*/ 154 w 154"/>
                  <a:gd name="T31" fmla="*/ 27 h 36"/>
                  <a:gd name="T32" fmla="*/ 150 w 154"/>
                  <a:gd name="T33" fmla="*/ 22 h 36"/>
                  <a:gd name="T34" fmla="*/ 150 w 154"/>
                  <a:gd name="T35" fmla="*/ 22 h 36"/>
                  <a:gd name="T36" fmla="*/ 118 w 154"/>
                  <a:gd name="T37" fmla="*/ 9 h 36"/>
                  <a:gd name="T38" fmla="*/ 91 w 154"/>
                  <a:gd name="T39" fmla="*/ 4 h 36"/>
                  <a:gd name="T40" fmla="*/ 67 w 154"/>
                  <a:gd name="T41" fmla="*/ 0 h 36"/>
                  <a:gd name="T42" fmla="*/ 43 w 154"/>
                  <a:gd name="T43" fmla="*/ 0 h 36"/>
                  <a:gd name="T44" fmla="*/ 16 w 154"/>
                  <a:gd name="T45" fmla="*/ 9 h 36"/>
                  <a:gd name="T46" fmla="*/ 4 w 154"/>
                  <a:gd name="T47" fmla="*/ 13 h 36"/>
                  <a:gd name="T48" fmla="*/ 4 w 154"/>
                  <a:gd name="T49" fmla="*/ 13 h 36"/>
                  <a:gd name="T50" fmla="*/ 0 w 154"/>
                  <a:gd name="T51" fmla="*/ 18 h 36"/>
                  <a:gd name="T52" fmla="*/ 0 w 154"/>
                  <a:gd name="T53" fmla="*/ 22 h 36"/>
                  <a:gd name="T54" fmla="*/ 0 w 154"/>
                  <a:gd name="T55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4" h="36">
                    <a:moveTo>
                      <a:pt x="0" y="22"/>
                    </a:moveTo>
                    <a:lnTo>
                      <a:pt x="0" y="22"/>
                    </a:lnTo>
                    <a:lnTo>
                      <a:pt x="4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20" y="18"/>
                    </a:lnTo>
                    <a:lnTo>
                      <a:pt x="47" y="13"/>
                    </a:lnTo>
                    <a:lnTo>
                      <a:pt x="67" y="13"/>
                    </a:lnTo>
                    <a:lnTo>
                      <a:pt x="91" y="13"/>
                    </a:lnTo>
                    <a:lnTo>
                      <a:pt x="118" y="22"/>
                    </a:lnTo>
                    <a:lnTo>
                      <a:pt x="146" y="36"/>
                    </a:lnTo>
                    <a:lnTo>
                      <a:pt x="146" y="36"/>
                    </a:lnTo>
                    <a:lnTo>
                      <a:pt x="150" y="36"/>
                    </a:lnTo>
                    <a:lnTo>
                      <a:pt x="154" y="31"/>
                    </a:lnTo>
                    <a:lnTo>
                      <a:pt x="154" y="31"/>
                    </a:lnTo>
                    <a:lnTo>
                      <a:pt x="154" y="27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18" y="9"/>
                    </a:lnTo>
                    <a:lnTo>
                      <a:pt x="91" y="4"/>
                    </a:lnTo>
                    <a:lnTo>
                      <a:pt x="67" y="0"/>
                    </a:lnTo>
                    <a:lnTo>
                      <a:pt x="43" y="0"/>
                    </a:lnTo>
                    <a:lnTo>
                      <a:pt x="16" y="9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1" name="Freeform 60"/>
              <p:cNvSpPr>
                <a:spLocks/>
              </p:cNvSpPr>
              <p:nvPr/>
            </p:nvSpPr>
            <p:spPr bwMode="auto">
              <a:xfrm>
                <a:off x="1970" y="3322"/>
                <a:ext cx="114" cy="149"/>
              </a:xfrm>
              <a:custGeom>
                <a:avLst/>
                <a:gdLst>
                  <a:gd name="T0" fmla="*/ 20 w 114"/>
                  <a:gd name="T1" fmla="*/ 23 h 149"/>
                  <a:gd name="T2" fmla="*/ 20 w 114"/>
                  <a:gd name="T3" fmla="*/ 23 h 149"/>
                  <a:gd name="T4" fmla="*/ 8 w 114"/>
                  <a:gd name="T5" fmla="*/ 41 h 149"/>
                  <a:gd name="T6" fmla="*/ 0 w 114"/>
                  <a:gd name="T7" fmla="*/ 68 h 149"/>
                  <a:gd name="T8" fmla="*/ 0 w 114"/>
                  <a:gd name="T9" fmla="*/ 104 h 149"/>
                  <a:gd name="T10" fmla="*/ 8 w 114"/>
                  <a:gd name="T11" fmla="*/ 144 h 149"/>
                  <a:gd name="T12" fmla="*/ 8 w 114"/>
                  <a:gd name="T13" fmla="*/ 144 h 149"/>
                  <a:gd name="T14" fmla="*/ 8 w 114"/>
                  <a:gd name="T15" fmla="*/ 149 h 149"/>
                  <a:gd name="T16" fmla="*/ 12 w 114"/>
                  <a:gd name="T17" fmla="*/ 149 h 149"/>
                  <a:gd name="T18" fmla="*/ 12 w 114"/>
                  <a:gd name="T19" fmla="*/ 149 h 149"/>
                  <a:gd name="T20" fmla="*/ 16 w 114"/>
                  <a:gd name="T21" fmla="*/ 144 h 149"/>
                  <a:gd name="T22" fmla="*/ 16 w 114"/>
                  <a:gd name="T23" fmla="*/ 140 h 149"/>
                  <a:gd name="T24" fmla="*/ 16 w 114"/>
                  <a:gd name="T25" fmla="*/ 140 h 149"/>
                  <a:gd name="T26" fmla="*/ 12 w 114"/>
                  <a:gd name="T27" fmla="*/ 104 h 149"/>
                  <a:gd name="T28" fmla="*/ 12 w 114"/>
                  <a:gd name="T29" fmla="*/ 72 h 149"/>
                  <a:gd name="T30" fmla="*/ 16 w 114"/>
                  <a:gd name="T31" fmla="*/ 50 h 149"/>
                  <a:gd name="T32" fmla="*/ 28 w 114"/>
                  <a:gd name="T33" fmla="*/ 27 h 149"/>
                  <a:gd name="T34" fmla="*/ 28 w 114"/>
                  <a:gd name="T35" fmla="*/ 27 h 149"/>
                  <a:gd name="T36" fmla="*/ 40 w 114"/>
                  <a:gd name="T37" fmla="*/ 18 h 149"/>
                  <a:gd name="T38" fmla="*/ 51 w 114"/>
                  <a:gd name="T39" fmla="*/ 14 h 149"/>
                  <a:gd name="T40" fmla="*/ 79 w 114"/>
                  <a:gd name="T41" fmla="*/ 9 h 149"/>
                  <a:gd name="T42" fmla="*/ 99 w 114"/>
                  <a:gd name="T43" fmla="*/ 14 h 149"/>
                  <a:gd name="T44" fmla="*/ 107 w 114"/>
                  <a:gd name="T45" fmla="*/ 14 h 149"/>
                  <a:gd name="T46" fmla="*/ 107 w 114"/>
                  <a:gd name="T47" fmla="*/ 14 h 149"/>
                  <a:gd name="T48" fmla="*/ 110 w 114"/>
                  <a:gd name="T49" fmla="*/ 14 h 149"/>
                  <a:gd name="T50" fmla="*/ 114 w 114"/>
                  <a:gd name="T51" fmla="*/ 9 h 149"/>
                  <a:gd name="T52" fmla="*/ 114 w 114"/>
                  <a:gd name="T53" fmla="*/ 9 h 149"/>
                  <a:gd name="T54" fmla="*/ 114 w 114"/>
                  <a:gd name="T55" fmla="*/ 5 h 149"/>
                  <a:gd name="T56" fmla="*/ 110 w 114"/>
                  <a:gd name="T57" fmla="*/ 5 h 149"/>
                  <a:gd name="T58" fmla="*/ 110 w 114"/>
                  <a:gd name="T59" fmla="*/ 5 h 149"/>
                  <a:gd name="T60" fmla="*/ 99 w 114"/>
                  <a:gd name="T61" fmla="*/ 0 h 149"/>
                  <a:gd name="T62" fmla="*/ 75 w 114"/>
                  <a:gd name="T63" fmla="*/ 0 h 149"/>
                  <a:gd name="T64" fmla="*/ 47 w 114"/>
                  <a:gd name="T65" fmla="*/ 5 h 149"/>
                  <a:gd name="T66" fmla="*/ 32 w 114"/>
                  <a:gd name="T67" fmla="*/ 9 h 149"/>
                  <a:gd name="T68" fmla="*/ 20 w 114"/>
                  <a:gd name="T69" fmla="*/ 23 h 149"/>
                  <a:gd name="T70" fmla="*/ 20 w 114"/>
                  <a:gd name="T71" fmla="*/ 2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4" h="149">
                    <a:moveTo>
                      <a:pt x="20" y="23"/>
                    </a:moveTo>
                    <a:lnTo>
                      <a:pt x="20" y="23"/>
                    </a:lnTo>
                    <a:lnTo>
                      <a:pt x="8" y="41"/>
                    </a:lnTo>
                    <a:lnTo>
                      <a:pt x="0" y="68"/>
                    </a:lnTo>
                    <a:lnTo>
                      <a:pt x="0" y="104"/>
                    </a:lnTo>
                    <a:lnTo>
                      <a:pt x="8" y="144"/>
                    </a:lnTo>
                    <a:lnTo>
                      <a:pt x="8" y="144"/>
                    </a:lnTo>
                    <a:lnTo>
                      <a:pt x="8" y="149"/>
                    </a:lnTo>
                    <a:lnTo>
                      <a:pt x="12" y="149"/>
                    </a:lnTo>
                    <a:lnTo>
                      <a:pt x="12" y="149"/>
                    </a:lnTo>
                    <a:lnTo>
                      <a:pt x="16" y="144"/>
                    </a:lnTo>
                    <a:lnTo>
                      <a:pt x="16" y="140"/>
                    </a:lnTo>
                    <a:lnTo>
                      <a:pt x="16" y="140"/>
                    </a:lnTo>
                    <a:lnTo>
                      <a:pt x="12" y="104"/>
                    </a:lnTo>
                    <a:lnTo>
                      <a:pt x="12" y="72"/>
                    </a:lnTo>
                    <a:lnTo>
                      <a:pt x="16" y="50"/>
                    </a:lnTo>
                    <a:lnTo>
                      <a:pt x="28" y="27"/>
                    </a:lnTo>
                    <a:lnTo>
                      <a:pt x="28" y="27"/>
                    </a:lnTo>
                    <a:lnTo>
                      <a:pt x="40" y="18"/>
                    </a:lnTo>
                    <a:lnTo>
                      <a:pt x="51" y="14"/>
                    </a:lnTo>
                    <a:lnTo>
                      <a:pt x="79" y="9"/>
                    </a:lnTo>
                    <a:lnTo>
                      <a:pt x="99" y="14"/>
                    </a:lnTo>
                    <a:lnTo>
                      <a:pt x="107" y="14"/>
                    </a:lnTo>
                    <a:lnTo>
                      <a:pt x="107" y="14"/>
                    </a:lnTo>
                    <a:lnTo>
                      <a:pt x="110" y="14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4" y="5"/>
                    </a:lnTo>
                    <a:lnTo>
                      <a:pt x="110" y="5"/>
                    </a:lnTo>
                    <a:lnTo>
                      <a:pt x="110" y="5"/>
                    </a:lnTo>
                    <a:lnTo>
                      <a:pt x="99" y="0"/>
                    </a:lnTo>
                    <a:lnTo>
                      <a:pt x="75" y="0"/>
                    </a:lnTo>
                    <a:lnTo>
                      <a:pt x="47" y="5"/>
                    </a:lnTo>
                    <a:lnTo>
                      <a:pt x="32" y="9"/>
                    </a:lnTo>
                    <a:lnTo>
                      <a:pt x="20" y="23"/>
                    </a:lnTo>
                    <a:lnTo>
                      <a:pt x="20" y="23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2" name="Freeform 61"/>
              <p:cNvSpPr>
                <a:spLocks/>
              </p:cNvSpPr>
              <p:nvPr/>
            </p:nvSpPr>
            <p:spPr bwMode="auto">
              <a:xfrm>
                <a:off x="1990" y="3349"/>
                <a:ext cx="47" cy="117"/>
              </a:xfrm>
              <a:custGeom>
                <a:avLst/>
                <a:gdLst>
                  <a:gd name="T0" fmla="*/ 0 w 47"/>
                  <a:gd name="T1" fmla="*/ 108 h 117"/>
                  <a:gd name="T2" fmla="*/ 0 w 47"/>
                  <a:gd name="T3" fmla="*/ 108 h 117"/>
                  <a:gd name="T4" fmla="*/ 0 w 47"/>
                  <a:gd name="T5" fmla="*/ 113 h 117"/>
                  <a:gd name="T6" fmla="*/ 4 w 47"/>
                  <a:gd name="T7" fmla="*/ 117 h 117"/>
                  <a:gd name="T8" fmla="*/ 4 w 47"/>
                  <a:gd name="T9" fmla="*/ 117 h 117"/>
                  <a:gd name="T10" fmla="*/ 8 w 47"/>
                  <a:gd name="T11" fmla="*/ 113 h 117"/>
                  <a:gd name="T12" fmla="*/ 8 w 47"/>
                  <a:gd name="T13" fmla="*/ 108 h 117"/>
                  <a:gd name="T14" fmla="*/ 8 w 47"/>
                  <a:gd name="T15" fmla="*/ 108 h 117"/>
                  <a:gd name="T16" fmla="*/ 8 w 47"/>
                  <a:gd name="T17" fmla="*/ 81 h 117"/>
                  <a:gd name="T18" fmla="*/ 12 w 47"/>
                  <a:gd name="T19" fmla="*/ 59 h 117"/>
                  <a:gd name="T20" fmla="*/ 20 w 47"/>
                  <a:gd name="T21" fmla="*/ 41 h 117"/>
                  <a:gd name="T22" fmla="*/ 23 w 47"/>
                  <a:gd name="T23" fmla="*/ 32 h 117"/>
                  <a:gd name="T24" fmla="*/ 35 w 47"/>
                  <a:gd name="T25" fmla="*/ 14 h 117"/>
                  <a:gd name="T26" fmla="*/ 43 w 47"/>
                  <a:gd name="T27" fmla="*/ 9 h 117"/>
                  <a:gd name="T28" fmla="*/ 43 w 47"/>
                  <a:gd name="T29" fmla="*/ 9 h 117"/>
                  <a:gd name="T30" fmla="*/ 47 w 47"/>
                  <a:gd name="T31" fmla="*/ 9 h 117"/>
                  <a:gd name="T32" fmla="*/ 47 w 47"/>
                  <a:gd name="T33" fmla="*/ 5 h 117"/>
                  <a:gd name="T34" fmla="*/ 47 w 47"/>
                  <a:gd name="T35" fmla="*/ 5 h 117"/>
                  <a:gd name="T36" fmla="*/ 43 w 47"/>
                  <a:gd name="T37" fmla="*/ 0 h 117"/>
                  <a:gd name="T38" fmla="*/ 39 w 47"/>
                  <a:gd name="T39" fmla="*/ 0 h 117"/>
                  <a:gd name="T40" fmla="*/ 39 w 47"/>
                  <a:gd name="T41" fmla="*/ 0 h 117"/>
                  <a:gd name="T42" fmla="*/ 31 w 47"/>
                  <a:gd name="T43" fmla="*/ 5 h 117"/>
                  <a:gd name="T44" fmla="*/ 16 w 47"/>
                  <a:gd name="T45" fmla="*/ 23 h 117"/>
                  <a:gd name="T46" fmla="*/ 8 w 47"/>
                  <a:gd name="T47" fmla="*/ 36 h 117"/>
                  <a:gd name="T48" fmla="*/ 4 w 47"/>
                  <a:gd name="T49" fmla="*/ 54 h 117"/>
                  <a:gd name="T50" fmla="*/ 0 w 47"/>
                  <a:gd name="T51" fmla="*/ 77 h 117"/>
                  <a:gd name="T52" fmla="*/ 0 w 47"/>
                  <a:gd name="T53" fmla="*/ 108 h 117"/>
                  <a:gd name="T54" fmla="*/ 0 w 47"/>
                  <a:gd name="T55" fmla="*/ 10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7">
                    <a:moveTo>
                      <a:pt x="0" y="108"/>
                    </a:moveTo>
                    <a:lnTo>
                      <a:pt x="0" y="108"/>
                    </a:lnTo>
                    <a:lnTo>
                      <a:pt x="0" y="113"/>
                    </a:lnTo>
                    <a:lnTo>
                      <a:pt x="4" y="117"/>
                    </a:lnTo>
                    <a:lnTo>
                      <a:pt x="4" y="117"/>
                    </a:lnTo>
                    <a:lnTo>
                      <a:pt x="8" y="113"/>
                    </a:lnTo>
                    <a:lnTo>
                      <a:pt x="8" y="108"/>
                    </a:lnTo>
                    <a:lnTo>
                      <a:pt x="8" y="108"/>
                    </a:lnTo>
                    <a:lnTo>
                      <a:pt x="8" y="81"/>
                    </a:lnTo>
                    <a:lnTo>
                      <a:pt x="12" y="59"/>
                    </a:lnTo>
                    <a:lnTo>
                      <a:pt x="20" y="41"/>
                    </a:lnTo>
                    <a:lnTo>
                      <a:pt x="23" y="32"/>
                    </a:lnTo>
                    <a:lnTo>
                      <a:pt x="35" y="14"/>
                    </a:lnTo>
                    <a:lnTo>
                      <a:pt x="43" y="9"/>
                    </a:lnTo>
                    <a:lnTo>
                      <a:pt x="43" y="9"/>
                    </a:lnTo>
                    <a:lnTo>
                      <a:pt x="47" y="9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3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5"/>
                    </a:lnTo>
                    <a:lnTo>
                      <a:pt x="16" y="23"/>
                    </a:lnTo>
                    <a:lnTo>
                      <a:pt x="8" y="36"/>
                    </a:lnTo>
                    <a:lnTo>
                      <a:pt x="4" y="54"/>
                    </a:lnTo>
                    <a:lnTo>
                      <a:pt x="0" y="77"/>
                    </a:lnTo>
                    <a:lnTo>
                      <a:pt x="0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3" name="Freeform 62"/>
              <p:cNvSpPr>
                <a:spLocks/>
              </p:cNvSpPr>
              <p:nvPr/>
            </p:nvSpPr>
            <p:spPr bwMode="auto">
              <a:xfrm>
                <a:off x="1982" y="3367"/>
                <a:ext cx="118" cy="108"/>
              </a:xfrm>
              <a:custGeom>
                <a:avLst/>
                <a:gdLst>
                  <a:gd name="T0" fmla="*/ 0 w 118"/>
                  <a:gd name="T1" fmla="*/ 99 h 108"/>
                  <a:gd name="T2" fmla="*/ 0 w 118"/>
                  <a:gd name="T3" fmla="*/ 99 h 108"/>
                  <a:gd name="T4" fmla="*/ 0 w 118"/>
                  <a:gd name="T5" fmla="*/ 104 h 108"/>
                  <a:gd name="T6" fmla="*/ 4 w 118"/>
                  <a:gd name="T7" fmla="*/ 108 h 108"/>
                  <a:gd name="T8" fmla="*/ 4 w 118"/>
                  <a:gd name="T9" fmla="*/ 108 h 108"/>
                  <a:gd name="T10" fmla="*/ 8 w 118"/>
                  <a:gd name="T11" fmla="*/ 108 h 108"/>
                  <a:gd name="T12" fmla="*/ 12 w 118"/>
                  <a:gd name="T13" fmla="*/ 104 h 108"/>
                  <a:gd name="T14" fmla="*/ 12 w 118"/>
                  <a:gd name="T15" fmla="*/ 104 h 108"/>
                  <a:gd name="T16" fmla="*/ 20 w 118"/>
                  <a:gd name="T17" fmla="*/ 72 h 108"/>
                  <a:gd name="T18" fmla="*/ 31 w 118"/>
                  <a:gd name="T19" fmla="*/ 50 h 108"/>
                  <a:gd name="T20" fmla="*/ 47 w 118"/>
                  <a:gd name="T21" fmla="*/ 32 h 108"/>
                  <a:gd name="T22" fmla="*/ 67 w 118"/>
                  <a:gd name="T23" fmla="*/ 23 h 108"/>
                  <a:gd name="T24" fmla="*/ 83 w 118"/>
                  <a:gd name="T25" fmla="*/ 14 h 108"/>
                  <a:gd name="T26" fmla="*/ 98 w 118"/>
                  <a:gd name="T27" fmla="*/ 14 h 108"/>
                  <a:gd name="T28" fmla="*/ 114 w 118"/>
                  <a:gd name="T29" fmla="*/ 9 h 108"/>
                  <a:gd name="T30" fmla="*/ 114 w 118"/>
                  <a:gd name="T31" fmla="*/ 9 h 108"/>
                  <a:gd name="T32" fmla="*/ 118 w 118"/>
                  <a:gd name="T33" fmla="*/ 9 h 108"/>
                  <a:gd name="T34" fmla="*/ 118 w 118"/>
                  <a:gd name="T35" fmla="*/ 5 h 108"/>
                  <a:gd name="T36" fmla="*/ 118 w 118"/>
                  <a:gd name="T37" fmla="*/ 5 h 108"/>
                  <a:gd name="T38" fmla="*/ 118 w 118"/>
                  <a:gd name="T39" fmla="*/ 0 h 108"/>
                  <a:gd name="T40" fmla="*/ 114 w 118"/>
                  <a:gd name="T41" fmla="*/ 0 h 108"/>
                  <a:gd name="T42" fmla="*/ 114 w 118"/>
                  <a:gd name="T43" fmla="*/ 0 h 108"/>
                  <a:gd name="T44" fmla="*/ 98 w 118"/>
                  <a:gd name="T45" fmla="*/ 0 h 108"/>
                  <a:gd name="T46" fmla="*/ 83 w 118"/>
                  <a:gd name="T47" fmla="*/ 5 h 108"/>
                  <a:gd name="T48" fmla="*/ 63 w 118"/>
                  <a:gd name="T49" fmla="*/ 14 h 108"/>
                  <a:gd name="T50" fmla="*/ 43 w 118"/>
                  <a:gd name="T51" fmla="*/ 23 h 108"/>
                  <a:gd name="T52" fmla="*/ 24 w 118"/>
                  <a:gd name="T53" fmla="*/ 41 h 108"/>
                  <a:gd name="T54" fmla="*/ 8 w 118"/>
                  <a:gd name="T55" fmla="*/ 68 h 108"/>
                  <a:gd name="T56" fmla="*/ 0 w 118"/>
                  <a:gd name="T57" fmla="*/ 99 h 108"/>
                  <a:gd name="T58" fmla="*/ 0 w 118"/>
                  <a:gd name="T59" fmla="*/ 9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8" h="108">
                    <a:moveTo>
                      <a:pt x="0" y="99"/>
                    </a:moveTo>
                    <a:lnTo>
                      <a:pt x="0" y="99"/>
                    </a:lnTo>
                    <a:lnTo>
                      <a:pt x="0" y="104"/>
                    </a:lnTo>
                    <a:lnTo>
                      <a:pt x="4" y="108"/>
                    </a:lnTo>
                    <a:lnTo>
                      <a:pt x="4" y="108"/>
                    </a:lnTo>
                    <a:lnTo>
                      <a:pt x="8" y="108"/>
                    </a:lnTo>
                    <a:lnTo>
                      <a:pt x="12" y="104"/>
                    </a:lnTo>
                    <a:lnTo>
                      <a:pt x="12" y="104"/>
                    </a:lnTo>
                    <a:lnTo>
                      <a:pt x="20" y="72"/>
                    </a:lnTo>
                    <a:lnTo>
                      <a:pt x="31" y="50"/>
                    </a:lnTo>
                    <a:lnTo>
                      <a:pt x="47" y="32"/>
                    </a:lnTo>
                    <a:lnTo>
                      <a:pt x="67" y="23"/>
                    </a:lnTo>
                    <a:lnTo>
                      <a:pt x="83" y="14"/>
                    </a:lnTo>
                    <a:lnTo>
                      <a:pt x="98" y="14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8" y="9"/>
                    </a:lnTo>
                    <a:lnTo>
                      <a:pt x="118" y="5"/>
                    </a:lnTo>
                    <a:lnTo>
                      <a:pt x="118" y="5"/>
                    </a:lnTo>
                    <a:lnTo>
                      <a:pt x="118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98" y="0"/>
                    </a:lnTo>
                    <a:lnTo>
                      <a:pt x="83" y="5"/>
                    </a:lnTo>
                    <a:lnTo>
                      <a:pt x="63" y="14"/>
                    </a:lnTo>
                    <a:lnTo>
                      <a:pt x="43" y="23"/>
                    </a:lnTo>
                    <a:lnTo>
                      <a:pt x="24" y="41"/>
                    </a:lnTo>
                    <a:lnTo>
                      <a:pt x="8" y="68"/>
                    </a:lnTo>
                    <a:lnTo>
                      <a:pt x="0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4" name="Freeform 63"/>
              <p:cNvSpPr>
                <a:spLocks/>
              </p:cNvSpPr>
              <p:nvPr/>
            </p:nvSpPr>
            <p:spPr bwMode="auto">
              <a:xfrm>
                <a:off x="1970" y="3412"/>
                <a:ext cx="201" cy="68"/>
              </a:xfrm>
              <a:custGeom>
                <a:avLst/>
                <a:gdLst>
                  <a:gd name="T0" fmla="*/ 0 w 201"/>
                  <a:gd name="T1" fmla="*/ 63 h 68"/>
                  <a:gd name="T2" fmla="*/ 0 w 201"/>
                  <a:gd name="T3" fmla="*/ 63 h 68"/>
                  <a:gd name="T4" fmla="*/ 0 w 201"/>
                  <a:gd name="T5" fmla="*/ 68 h 68"/>
                  <a:gd name="T6" fmla="*/ 4 w 201"/>
                  <a:gd name="T7" fmla="*/ 68 h 68"/>
                  <a:gd name="T8" fmla="*/ 4 w 201"/>
                  <a:gd name="T9" fmla="*/ 68 h 68"/>
                  <a:gd name="T10" fmla="*/ 8 w 201"/>
                  <a:gd name="T11" fmla="*/ 68 h 68"/>
                  <a:gd name="T12" fmla="*/ 12 w 201"/>
                  <a:gd name="T13" fmla="*/ 68 h 68"/>
                  <a:gd name="T14" fmla="*/ 12 w 201"/>
                  <a:gd name="T15" fmla="*/ 68 h 68"/>
                  <a:gd name="T16" fmla="*/ 20 w 201"/>
                  <a:gd name="T17" fmla="*/ 50 h 68"/>
                  <a:gd name="T18" fmla="*/ 32 w 201"/>
                  <a:gd name="T19" fmla="*/ 36 h 68"/>
                  <a:gd name="T20" fmla="*/ 47 w 201"/>
                  <a:gd name="T21" fmla="*/ 23 h 68"/>
                  <a:gd name="T22" fmla="*/ 63 w 201"/>
                  <a:gd name="T23" fmla="*/ 18 h 68"/>
                  <a:gd name="T24" fmla="*/ 63 w 201"/>
                  <a:gd name="T25" fmla="*/ 18 h 68"/>
                  <a:gd name="T26" fmla="*/ 87 w 201"/>
                  <a:gd name="T27" fmla="*/ 14 h 68"/>
                  <a:gd name="T28" fmla="*/ 107 w 201"/>
                  <a:gd name="T29" fmla="*/ 14 h 68"/>
                  <a:gd name="T30" fmla="*/ 130 w 201"/>
                  <a:gd name="T31" fmla="*/ 18 h 68"/>
                  <a:gd name="T32" fmla="*/ 150 w 201"/>
                  <a:gd name="T33" fmla="*/ 23 h 68"/>
                  <a:gd name="T34" fmla="*/ 181 w 201"/>
                  <a:gd name="T35" fmla="*/ 36 h 68"/>
                  <a:gd name="T36" fmla="*/ 193 w 201"/>
                  <a:gd name="T37" fmla="*/ 45 h 68"/>
                  <a:gd name="T38" fmla="*/ 193 w 201"/>
                  <a:gd name="T39" fmla="*/ 45 h 68"/>
                  <a:gd name="T40" fmla="*/ 197 w 201"/>
                  <a:gd name="T41" fmla="*/ 45 h 68"/>
                  <a:gd name="T42" fmla="*/ 201 w 201"/>
                  <a:gd name="T43" fmla="*/ 41 h 68"/>
                  <a:gd name="T44" fmla="*/ 201 w 201"/>
                  <a:gd name="T45" fmla="*/ 41 h 68"/>
                  <a:gd name="T46" fmla="*/ 201 w 201"/>
                  <a:gd name="T47" fmla="*/ 36 h 68"/>
                  <a:gd name="T48" fmla="*/ 197 w 201"/>
                  <a:gd name="T49" fmla="*/ 32 h 68"/>
                  <a:gd name="T50" fmla="*/ 197 w 201"/>
                  <a:gd name="T51" fmla="*/ 32 h 68"/>
                  <a:gd name="T52" fmla="*/ 185 w 201"/>
                  <a:gd name="T53" fmla="*/ 27 h 68"/>
                  <a:gd name="T54" fmla="*/ 150 w 201"/>
                  <a:gd name="T55" fmla="*/ 9 h 68"/>
                  <a:gd name="T56" fmla="*/ 130 w 201"/>
                  <a:gd name="T57" fmla="*/ 5 h 68"/>
                  <a:gd name="T58" fmla="*/ 107 w 201"/>
                  <a:gd name="T59" fmla="*/ 0 h 68"/>
                  <a:gd name="T60" fmla="*/ 83 w 201"/>
                  <a:gd name="T61" fmla="*/ 0 h 68"/>
                  <a:gd name="T62" fmla="*/ 59 w 201"/>
                  <a:gd name="T63" fmla="*/ 5 h 68"/>
                  <a:gd name="T64" fmla="*/ 59 w 201"/>
                  <a:gd name="T65" fmla="*/ 5 h 68"/>
                  <a:gd name="T66" fmla="*/ 43 w 201"/>
                  <a:gd name="T67" fmla="*/ 14 h 68"/>
                  <a:gd name="T68" fmla="*/ 28 w 201"/>
                  <a:gd name="T69" fmla="*/ 27 h 68"/>
                  <a:gd name="T70" fmla="*/ 12 w 201"/>
                  <a:gd name="T71" fmla="*/ 41 h 68"/>
                  <a:gd name="T72" fmla="*/ 0 w 201"/>
                  <a:gd name="T73" fmla="*/ 63 h 68"/>
                  <a:gd name="T74" fmla="*/ 0 w 201"/>
                  <a:gd name="T75" fmla="*/ 6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68">
                    <a:moveTo>
                      <a:pt x="0" y="63"/>
                    </a:moveTo>
                    <a:lnTo>
                      <a:pt x="0" y="63"/>
                    </a:lnTo>
                    <a:lnTo>
                      <a:pt x="0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8" y="68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20" y="50"/>
                    </a:lnTo>
                    <a:lnTo>
                      <a:pt x="32" y="36"/>
                    </a:lnTo>
                    <a:lnTo>
                      <a:pt x="47" y="23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87" y="14"/>
                    </a:lnTo>
                    <a:lnTo>
                      <a:pt x="107" y="14"/>
                    </a:lnTo>
                    <a:lnTo>
                      <a:pt x="130" y="18"/>
                    </a:lnTo>
                    <a:lnTo>
                      <a:pt x="150" y="23"/>
                    </a:lnTo>
                    <a:lnTo>
                      <a:pt x="181" y="36"/>
                    </a:lnTo>
                    <a:lnTo>
                      <a:pt x="193" y="45"/>
                    </a:lnTo>
                    <a:lnTo>
                      <a:pt x="193" y="45"/>
                    </a:lnTo>
                    <a:lnTo>
                      <a:pt x="197" y="45"/>
                    </a:lnTo>
                    <a:lnTo>
                      <a:pt x="201" y="41"/>
                    </a:lnTo>
                    <a:lnTo>
                      <a:pt x="201" y="41"/>
                    </a:lnTo>
                    <a:lnTo>
                      <a:pt x="201" y="36"/>
                    </a:lnTo>
                    <a:lnTo>
                      <a:pt x="197" y="32"/>
                    </a:lnTo>
                    <a:lnTo>
                      <a:pt x="197" y="32"/>
                    </a:lnTo>
                    <a:lnTo>
                      <a:pt x="185" y="27"/>
                    </a:lnTo>
                    <a:lnTo>
                      <a:pt x="150" y="9"/>
                    </a:lnTo>
                    <a:lnTo>
                      <a:pt x="130" y="5"/>
                    </a:lnTo>
                    <a:lnTo>
                      <a:pt x="107" y="0"/>
                    </a:lnTo>
                    <a:lnTo>
                      <a:pt x="83" y="0"/>
                    </a:lnTo>
                    <a:lnTo>
                      <a:pt x="59" y="5"/>
                    </a:lnTo>
                    <a:lnTo>
                      <a:pt x="59" y="5"/>
                    </a:lnTo>
                    <a:lnTo>
                      <a:pt x="43" y="14"/>
                    </a:lnTo>
                    <a:lnTo>
                      <a:pt x="28" y="27"/>
                    </a:lnTo>
                    <a:lnTo>
                      <a:pt x="12" y="41"/>
                    </a:lnTo>
                    <a:lnTo>
                      <a:pt x="0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5" name="Freeform 64"/>
              <p:cNvSpPr>
                <a:spLocks/>
              </p:cNvSpPr>
              <p:nvPr/>
            </p:nvSpPr>
            <p:spPr bwMode="auto">
              <a:xfrm>
                <a:off x="1966" y="3444"/>
                <a:ext cx="185" cy="112"/>
              </a:xfrm>
              <a:custGeom>
                <a:avLst/>
                <a:gdLst>
                  <a:gd name="T0" fmla="*/ 0 w 185"/>
                  <a:gd name="T1" fmla="*/ 27 h 112"/>
                  <a:gd name="T2" fmla="*/ 0 w 185"/>
                  <a:gd name="T3" fmla="*/ 27 h 112"/>
                  <a:gd name="T4" fmla="*/ 0 w 185"/>
                  <a:gd name="T5" fmla="*/ 31 h 112"/>
                  <a:gd name="T6" fmla="*/ 0 w 185"/>
                  <a:gd name="T7" fmla="*/ 36 h 112"/>
                  <a:gd name="T8" fmla="*/ 0 w 185"/>
                  <a:gd name="T9" fmla="*/ 36 h 112"/>
                  <a:gd name="T10" fmla="*/ 4 w 185"/>
                  <a:gd name="T11" fmla="*/ 40 h 112"/>
                  <a:gd name="T12" fmla="*/ 8 w 185"/>
                  <a:gd name="T13" fmla="*/ 36 h 112"/>
                  <a:gd name="T14" fmla="*/ 8 w 185"/>
                  <a:gd name="T15" fmla="*/ 36 h 112"/>
                  <a:gd name="T16" fmla="*/ 20 w 185"/>
                  <a:gd name="T17" fmla="*/ 27 h 112"/>
                  <a:gd name="T18" fmla="*/ 32 w 185"/>
                  <a:gd name="T19" fmla="*/ 18 h 112"/>
                  <a:gd name="T20" fmla="*/ 44 w 185"/>
                  <a:gd name="T21" fmla="*/ 13 h 112"/>
                  <a:gd name="T22" fmla="*/ 55 w 185"/>
                  <a:gd name="T23" fmla="*/ 13 h 112"/>
                  <a:gd name="T24" fmla="*/ 55 w 185"/>
                  <a:gd name="T25" fmla="*/ 13 h 112"/>
                  <a:gd name="T26" fmla="*/ 75 w 185"/>
                  <a:gd name="T27" fmla="*/ 18 h 112"/>
                  <a:gd name="T28" fmla="*/ 99 w 185"/>
                  <a:gd name="T29" fmla="*/ 31 h 112"/>
                  <a:gd name="T30" fmla="*/ 118 w 185"/>
                  <a:gd name="T31" fmla="*/ 45 h 112"/>
                  <a:gd name="T32" fmla="*/ 134 w 185"/>
                  <a:gd name="T33" fmla="*/ 63 h 112"/>
                  <a:gd name="T34" fmla="*/ 162 w 185"/>
                  <a:gd name="T35" fmla="*/ 94 h 112"/>
                  <a:gd name="T36" fmla="*/ 174 w 185"/>
                  <a:gd name="T37" fmla="*/ 112 h 112"/>
                  <a:gd name="T38" fmla="*/ 174 w 185"/>
                  <a:gd name="T39" fmla="*/ 112 h 112"/>
                  <a:gd name="T40" fmla="*/ 178 w 185"/>
                  <a:gd name="T41" fmla="*/ 112 h 112"/>
                  <a:gd name="T42" fmla="*/ 181 w 185"/>
                  <a:gd name="T43" fmla="*/ 112 h 112"/>
                  <a:gd name="T44" fmla="*/ 181 w 185"/>
                  <a:gd name="T45" fmla="*/ 112 h 112"/>
                  <a:gd name="T46" fmla="*/ 185 w 185"/>
                  <a:gd name="T47" fmla="*/ 107 h 112"/>
                  <a:gd name="T48" fmla="*/ 185 w 185"/>
                  <a:gd name="T49" fmla="*/ 103 h 112"/>
                  <a:gd name="T50" fmla="*/ 185 w 185"/>
                  <a:gd name="T51" fmla="*/ 103 h 112"/>
                  <a:gd name="T52" fmla="*/ 170 w 185"/>
                  <a:gd name="T53" fmla="*/ 85 h 112"/>
                  <a:gd name="T54" fmla="*/ 142 w 185"/>
                  <a:gd name="T55" fmla="*/ 54 h 112"/>
                  <a:gd name="T56" fmla="*/ 122 w 185"/>
                  <a:gd name="T57" fmla="*/ 36 h 112"/>
                  <a:gd name="T58" fmla="*/ 103 w 185"/>
                  <a:gd name="T59" fmla="*/ 18 h 112"/>
                  <a:gd name="T60" fmla="*/ 79 w 185"/>
                  <a:gd name="T61" fmla="*/ 4 h 112"/>
                  <a:gd name="T62" fmla="*/ 55 w 185"/>
                  <a:gd name="T63" fmla="*/ 0 h 112"/>
                  <a:gd name="T64" fmla="*/ 55 w 185"/>
                  <a:gd name="T65" fmla="*/ 0 h 112"/>
                  <a:gd name="T66" fmla="*/ 40 w 185"/>
                  <a:gd name="T67" fmla="*/ 0 h 112"/>
                  <a:gd name="T68" fmla="*/ 28 w 185"/>
                  <a:gd name="T69" fmla="*/ 9 h 112"/>
                  <a:gd name="T70" fmla="*/ 12 w 185"/>
                  <a:gd name="T71" fmla="*/ 18 h 112"/>
                  <a:gd name="T72" fmla="*/ 0 w 185"/>
                  <a:gd name="T73" fmla="*/ 27 h 112"/>
                  <a:gd name="T74" fmla="*/ 0 w 185"/>
                  <a:gd name="T75" fmla="*/ 2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5" h="112">
                    <a:moveTo>
                      <a:pt x="0" y="27"/>
                    </a:move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20" y="27"/>
                    </a:lnTo>
                    <a:lnTo>
                      <a:pt x="32" y="18"/>
                    </a:lnTo>
                    <a:lnTo>
                      <a:pt x="44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75" y="18"/>
                    </a:lnTo>
                    <a:lnTo>
                      <a:pt x="99" y="31"/>
                    </a:lnTo>
                    <a:lnTo>
                      <a:pt x="118" y="45"/>
                    </a:lnTo>
                    <a:lnTo>
                      <a:pt x="134" y="63"/>
                    </a:lnTo>
                    <a:lnTo>
                      <a:pt x="162" y="94"/>
                    </a:lnTo>
                    <a:lnTo>
                      <a:pt x="174" y="112"/>
                    </a:lnTo>
                    <a:lnTo>
                      <a:pt x="174" y="112"/>
                    </a:lnTo>
                    <a:lnTo>
                      <a:pt x="178" y="112"/>
                    </a:lnTo>
                    <a:lnTo>
                      <a:pt x="181" y="112"/>
                    </a:lnTo>
                    <a:lnTo>
                      <a:pt x="181" y="112"/>
                    </a:lnTo>
                    <a:lnTo>
                      <a:pt x="185" y="107"/>
                    </a:lnTo>
                    <a:lnTo>
                      <a:pt x="185" y="103"/>
                    </a:lnTo>
                    <a:lnTo>
                      <a:pt x="185" y="103"/>
                    </a:lnTo>
                    <a:lnTo>
                      <a:pt x="170" y="85"/>
                    </a:lnTo>
                    <a:lnTo>
                      <a:pt x="142" y="54"/>
                    </a:lnTo>
                    <a:lnTo>
                      <a:pt x="122" y="36"/>
                    </a:lnTo>
                    <a:lnTo>
                      <a:pt x="103" y="18"/>
                    </a:lnTo>
                    <a:lnTo>
                      <a:pt x="79" y="4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40" y="0"/>
                    </a:lnTo>
                    <a:lnTo>
                      <a:pt x="28" y="9"/>
                    </a:lnTo>
                    <a:lnTo>
                      <a:pt x="12" y="18"/>
                    </a:lnTo>
                    <a:lnTo>
                      <a:pt x="0" y="2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6" name="Freeform 65"/>
              <p:cNvSpPr>
                <a:spLocks/>
              </p:cNvSpPr>
              <p:nvPr/>
            </p:nvSpPr>
            <p:spPr bwMode="auto">
              <a:xfrm>
                <a:off x="1950" y="3295"/>
                <a:ext cx="67" cy="176"/>
              </a:xfrm>
              <a:custGeom>
                <a:avLst/>
                <a:gdLst>
                  <a:gd name="T0" fmla="*/ 12 w 67"/>
                  <a:gd name="T1" fmla="*/ 27 h 176"/>
                  <a:gd name="T2" fmla="*/ 12 w 67"/>
                  <a:gd name="T3" fmla="*/ 27 h 176"/>
                  <a:gd name="T4" fmla="*/ 8 w 67"/>
                  <a:gd name="T5" fmla="*/ 36 h 176"/>
                  <a:gd name="T6" fmla="*/ 4 w 67"/>
                  <a:gd name="T7" fmla="*/ 50 h 176"/>
                  <a:gd name="T8" fmla="*/ 0 w 67"/>
                  <a:gd name="T9" fmla="*/ 86 h 176"/>
                  <a:gd name="T10" fmla="*/ 4 w 67"/>
                  <a:gd name="T11" fmla="*/ 126 h 176"/>
                  <a:gd name="T12" fmla="*/ 20 w 67"/>
                  <a:gd name="T13" fmla="*/ 176 h 176"/>
                  <a:gd name="T14" fmla="*/ 20 w 67"/>
                  <a:gd name="T15" fmla="*/ 176 h 176"/>
                  <a:gd name="T16" fmla="*/ 24 w 67"/>
                  <a:gd name="T17" fmla="*/ 176 h 176"/>
                  <a:gd name="T18" fmla="*/ 28 w 67"/>
                  <a:gd name="T19" fmla="*/ 176 h 176"/>
                  <a:gd name="T20" fmla="*/ 28 w 67"/>
                  <a:gd name="T21" fmla="*/ 176 h 176"/>
                  <a:gd name="T22" fmla="*/ 28 w 67"/>
                  <a:gd name="T23" fmla="*/ 176 h 176"/>
                  <a:gd name="T24" fmla="*/ 32 w 67"/>
                  <a:gd name="T25" fmla="*/ 171 h 176"/>
                  <a:gd name="T26" fmla="*/ 32 w 67"/>
                  <a:gd name="T27" fmla="*/ 171 h 176"/>
                  <a:gd name="T28" fmla="*/ 16 w 67"/>
                  <a:gd name="T29" fmla="*/ 126 h 176"/>
                  <a:gd name="T30" fmla="*/ 12 w 67"/>
                  <a:gd name="T31" fmla="*/ 86 h 176"/>
                  <a:gd name="T32" fmla="*/ 12 w 67"/>
                  <a:gd name="T33" fmla="*/ 54 h 176"/>
                  <a:gd name="T34" fmla="*/ 16 w 67"/>
                  <a:gd name="T35" fmla="*/ 45 h 176"/>
                  <a:gd name="T36" fmla="*/ 24 w 67"/>
                  <a:gd name="T37" fmla="*/ 32 h 176"/>
                  <a:gd name="T38" fmla="*/ 24 w 67"/>
                  <a:gd name="T39" fmla="*/ 32 h 176"/>
                  <a:gd name="T40" fmla="*/ 36 w 67"/>
                  <a:gd name="T41" fmla="*/ 18 h 176"/>
                  <a:gd name="T42" fmla="*/ 48 w 67"/>
                  <a:gd name="T43" fmla="*/ 14 h 176"/>
                  <a:gd name="T44" fmla="*/ 63 w 67"/>
                  <a:gd name="T45" fmla="*/ 14 h 176"/>
                  <a:gd name="T46" fmla="*/ 63 w 67"/>
                  <a:gd name="T47" fmla="*/ 14 h 176"/>
                  <a:gd name="T48" fmla="*/ 67 w 67"/>
                  <a:gd name="T49" fmla="*/ 9 h 176"/>
                  <a:gd name="T50" fmla="*/ 67 w 67"/>
                  <a:gd name="T51" fmla="*/ 5 h 176"/>
                  <a:gd name="T52" fmla="*/ 67 w 67"/>
                  <a:gd name="T53" fmla="*/ 5 h 176"/>
                  <a:gd name="T54" fmla="*/ 67 w 67"/>
                  <a:gd name="T55" fmla="*/ 0 h 176"/>
                  <a:gd name="T56" fmla="*/ 63 w 67"/>
                  <a:gd name="T57" fmla="*/ 0 h 176"/>
                  <a:gd name="T58" fmla="*/ 63 w 67"/>
                  <a:gd name="T59" fmla="*/ 0 h 176"/>
                  <a:gd name="T60" fmla="*/ 44 w 67"/>
                  <a:gd name="T61" fmla="*/ 5 h 176"/>
                  <a:gd name="T62" fmla="*/ 28 w 67"/>
                  <a:gd name="T63" fmla="*/ 9 h 176"/>
                  <a:gd name="T64" fmla="*/ 12 w 67"/>
                  <a:gd name="T65" fmla="*/ 27 h 176"/>
                  <a:gd name="T66" fmla="*/ 12 w 67"/>
                  <a:gd name="T67" fmla="*/ 27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7" h="176">
                    <a:moveTo>
                      <a:pt x="12" y="27"/>
                    </a:moveTo>
                    <a:lnTo>
                      <a:pt x="12" y="27"/>
                    </a:lnTo>
                    <a:lnTo>
                      <a:pt x="8" y="36"/>
                    </a:lnTo>
                    <a:lnTo>
                      <a:pt x="4" y="50"/>
                    </a:lnTo>
                    <a:lnTo>
                      <a:pt x="0" y="86"/>
                    </a:lnTo>
                    <a:lnTo>
                      <a:pt x="4" y="126"/>
                    </a:lnTo>
                    <a:lnTo>
                      <a:pt x="20" y="176"/>
                    </a:lnTo>
                    <a:lnTo>
                      <a:pt x="20" y="176"/>
                    </a:lnTo>
                    <a:lnTo>
                      <a:pt x="24" y="176"/>
                    </a:lnTo>
                    <a:lnTo>
                      <a:pt x="28" y="176"/>
                    </a:lnTo>
                    <a:lnTo>
                      <a:pt x="28" y="176"/>
                    </a:lnTo>
                    <a:lnTo>
                      <a:pt x="28" y="176"/>
                    </a:lnTo>
                    <a:lnTo>
                      <a:pt x="32" y="171"/>
                    </a:lnTo>
                    <a:lnTo>
                      <a:pt x="32" y="171"/>
                    </a:lnTo>
                    <a:lnTo>
                      <a:pt x="16" y="126"/>
                    </a:lnTo>
                    <a:lnTo>
                      <a:pt x="12" y="86"/>
                    </a:lnTo>
                    <a:lnTo>
                      <a:pt x="12" y="54"/>
                    </a:lnTo>
                    <a:lnTo>
                      <a:pt x="16" y="45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36" y="18"/>
                    </a:lnTo>
                    <a:lnTo>
                      <a:pt x="48" y="14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67" y="9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44" y="5"/>
                    </a:lnTo>
                    <a:lnTo>
                      <a:pt x="28" y="9"/>
                    </a:lnTo>
                    <a:lnTo>
                      <a:pt x="12" y="27"/>
                    </a:lnTo>
                    <a:lnTo>
                      <a:pt x="12" y="27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7" name="Freeform 66"/>
              <p:cNvSpPr>
                <a:spLocks/>
              </p:cNvSpPr>
              <p:nvPr/>
            </p:nvSpPr>
            <p:spPr bwMode="auto">
              <a:xfrm>
                <a:off x="1982" y="3448"/>
                <a:ext cx="102" cy="189"/>
              </a:xfrm>
              <a:custGeom>
                <a:avLst/>
                <a:gdLst>
                  <a:gd name="T0" fmla="*/ 16 w 102"/>
                  <a:gd name="T1" fmla="*/ 0 h 189"/>
                  <a:gd name="T2" fmla="*/ 16 w 102"/>
                  <a:gd name="T3" fmla="*/ 0 h 189"/>
                  <a:gd name="T4" fmla="*/ 4 w 102"/>
                  <a:gd name="T5" fmla="*/ 14 h 189"/>
                  <a:gd name="T6" fmla="*/ 0 w 102"/>
                  <a:gd name="T7" fmla="*/ 32 h 189"/>
                  <a:gd name="T8" fmla="*/ 0 w 102"/>
                  <a:gd name="T9" fmla="*/ 32 h 189"/>
                  <a:gd name="T10" fmla="*/ 4 w 102"/>
                  <a:gd name="T11" fmla="*/ 54 h 189"/>
                  <a:gd name="T12" fmla="*/ 12 w 102"/>
                  <a:gd name="T13" fmla="*/ 81 h 189"/>
                  <a:gd name="T14" fmla="*/ 28 w 102"/>
                  <a:gd name="T15" fmla="*/ 103 h 189"/>
                  <a:gd name="T16" fmla="*/ 43 w 102"/>
                  <a:gd name="T17" fmla="*/ 130 h 189"/>
                  <a:gd name="T18" fmla="*/ 75 w 102"/>
                  <a:gd name="T19" fmla="*/ 171 h 189"/>
                  <a:gd name="T20" fmla="*/ 91 w 102"/>
                  <a:gd name="T21" fmla="*/ 189 h 189"/>
                  <a:gd name="T22" fmla="*/ 91 w 102"/>
                  <a:gd name="T23" fmla="*/ 189 h 189"/>
                  <a:gd name="T24" fmla="*/ 95 w 102"/>
                  <a:gd name="T25" fmla="*/ 189 h 189"/>
                  <a:gd name="T26" fmla="*/ 98 w 102"/>
                  <a:gd name="T27" fmla="*/ 189 h 189"/>
                  <a:gd name="T28" fmla="*/ 98 w 102"/>
                  <a:gd name="T29" fmla="*/ 189 h 189"/>
                  <a:gd name="T30" fmla="*/ 102 w 102"/>
                  <a:gd name="T31" fmla="*/ 184 h 189"/>
                  <a:gd name="T32" fmla="*/ 98 w 102"/>
                  <a:gd name="T33" fmla="*/ 180 h 189"/>
                  <a:gd name="T34" fmla="*/ 98 w 102"/>
                  <a:gd name="T35" fmla="*/ 180 h 189"/>
                  <a:gd name="T36" fmla="*/ 87 w 102"/>
                  <a:gd name="T37" fmla="*/ 162 h 189"/>
                  <a:gd name="T38" fmla="*/ 55 w 102"/>
                  <a:gd name="T39" fmla="*/ 126 h 189"/>
                  <a:gd name="T40" fmla="*/ 39 w 102"/>
                  <a:gd name="T41" fmla="*/ 103 h 189"/>
                  <a:gd name="T42" fmla="*/ 24 w 102"/>
                  <a:gd name="T43" fmla="*/ 76 h 189"/>
                  <a:gd name="T44" fmla="*/ 16 w 102"/>
                  <a:gd name="T45" fmla="*/ 54 h 189"/>
                  <a:gd name="T46" fmla="*/ 12 w 102"/>
                  <a:gd name="T47" fmla="*/ 32 h 189"/>
                  <a:gd name="T48" fmla="*/ 12 w 102"/>
                  <a:gd name="T49" fmla="*/ 32 h 189"/>
                  <a:gd name="T50" fmla="*/ 16 w 102"/>
                  <a:gd name="T51" fmla="*/ 18 h 189"/>
                  <a:gd name="T52" fmla="*/ 24 w 102"/>
                  <a:gd name="T53" fmla="*/ 9 h 189"/>
                  <a:gd name="T54" fmla="*/ 24 w 102"/>
                  <a:gd name="T55" fmla="*/ 9 h 189"/>
                  <a:gd name="T56" fmla="*/ 24 w 102"/>
                  <a:gd name="T57" fmla="*/ 5 h 189"/>
                  <a:gd name="T58" fmla="*/ 24 w 102"/>
                  <a:gd name="T59" fmla="*/ 0 h 189"/>
                  <a:gd name="T60" fmla="*/ 24 w 102"/>
                  <a:gd name="T61" fmla="*/ 0 h 189"/>
                  <a:gd name="T62" fmla="*/ 20 w 102"/>
                  <a:gd name="T63" fmla="*/ 0 h 189"/>
                  <a:gd name="T64" fmla="*/ 16 w 102"/>
                  <a:gd name="T65" fmla="*/ 0 h 189"/>
                  <a:gd name="T66" fmla="*/ 16 w 102"/>
                  <a:gd name="T67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2" h="189">
                    <a:moveTo>
                      <a:pt x="16" y="0"/>
                    </a:moveTo>
                    <a:lnTo>
                      <a:pt x="16" y="0"/>
                    </a:lnTo>
                    <a:lnTo>
                      <a:pt x="4" y="14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4" y="54"/>
                    </a:lnTo>
                    <a:lnTo>
                      <a:pt x="12" y="81"/>
                    </a:lnTo>
                    <a:lnTo>
                      <a:pt x="28" y="103"/>
                    </a:lnTo>
                    <a:lnTo>
                      <a:pt x="43" y="130"/>
                    </a:lnTo>
                    <a:lnTo>
                      <a:pt x="75" y="171"/>
                    </a:lnTo>
                    <a:lnTo>
                      <a:pt x="91" y="189"/>
                    </a:lnTo>
                    <a:lnTo>
                      <a:pt x="91" y="189"/>
                    </a:lnTo>
                    <a:lnTo>
                      <a:pt x="95" y="189"/>
                    </a:lnTo>
                    <a:lnTo>
                      <a:pt x="98" y="189"/>
                    </a:lnTo>
                    <a:lnTo>
                      <a:pt x="98" y="189"/>
                    </a:lnTo>
                    <a:lnTo>
                      <a:pt x="102" y="184"/>
                    </a:lnTo>
                    <a:lnTo>
                      <a:pt x="98" y="180"/>
                    </a:lnTo>
                    <a:lnTo>
                      <a:pt x="98" y="180"/>
                    </a:lnTo>
                    <a:lnTo>
                      <a:pt x="87" y="162"/>
                    </a:lnTo>
                    <a:lnTo>
                      <a:pt x="55" y="126"/>
                    </a:lnTo>
                    <a:lnTo>
                      <a:pt x="39" y="103"/>
                    </a:lnTo>
                    <a:lnTo>
                      <a:pt x="24" y="76"/>
                    </a:lnTo>
                    <a:lnTo>
                      <a:pt x="16" y="5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6" y="18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8" name="Freeform 67"/>
              <p:cNvSpPr>
                <a:spLocks/>
              </p:cNvSpPr>
              <p:nvPr/>
            </p:nvSpPr>
            <p:spPr bwMode="auto">
              <a:xfrm>
                <a:off x="1986" y="3453"/>
                <a:ext cx="67" cy="85"/>
              </a:xfrm>
              <a:custGeom>
                <a:avLst/>
                <a:gdLst>
                  <a:gd name="T0" fmla="*/ 0 w 67"/>
                  <a:gd name="T1" fmla="*/ 9 h 85"/>
                  <a:gd name="T2" fmla="*/ 0 w 67"/>
                  <a:gd name="T3" fmla="*/ 9 h 85"/>
                  <a:gd name="T4" fmla="*/ 8 w 67"/>
                  <a:gd name="T5" fmla="*/ 27 h 85"/>
                  <a:gd name="T6" fmla="*/ 24 w 67"/>
                  <a:gd name="T7" fmla="*/ 49 h 85"/>
                  <a:gd name="T8" fmla="*/ 55 w 67"/>
                  <a:gd name="T9" fmla="*/ 85 h 85"/>
                  <a:gd name="T10" fmla="*/ 55 w 67"/>
                  <a:gd name="T11" fmla="*/ 85 h 85"/>
                  <a:gd name="T12" fmla="*/ 59 w 67"/>
                  <a:gd name="T13" fmla="*/ 85 h 85"/>
                  <a:gd name="T14" fmla="*/ 63 w 67"/>
                  <a:gd name="T15" fmla="*/ 85 h 85"/>
                  <a:gd name="T16" fmla="*/ 63 w 67"/>
                  <a:gd name="T17" fmla="*/ 85 h 85"/>
                  <a:gd name="T18" fmla="*/ 67 w 67"/>
                  <a:gd name="T19" fmla="*/ 80 h 85"/>
                  <a:gd name="T20" fmla="*/ 63 w 67"/>
                  <a:gd name="T21" fmla="*/ 76 h 85"/>
                  <a:gd name="T22" fmla="*/ 63 w 67"/>
                  <a:gd name="T23" fmla="*/ 76 h 85"/>
                  <a:gd name="T24" fmla="*/ 27 w 67"/>
                  <a:gd name="T25" fmla="*/ 36 h 85"/>
                  <a:gd name="T26" fmla="*/ 16 w 67"/>
                  <a:gd name="T27" fmla="*/ 18 h 85"/>
                  <a:gd name="T28" fmla="*/ 12 w 67"/>
                  <a:gd name="T29" fmla="*/ 9 h 85"/>
                  <a:gd name="T30" fmla="*/ 12 w 67"/>
                  <a:gd name="T31" fmla="*/ 9 h 85"/>
                  <a:gd name="T32" fmla="*/ 12 w 67"/>
                  <a:gd name="T33" fmla="*/ 4 h 85"/>
                  <a:gd name="T34" fmla="*/ 8 w 67"/>
                  <a:gd name="T35" fmla="*/ 0 h 85"/>
                  <a:gd name="T36" fmla="*/ 8 w 67"/>
                  <a:gd name="T37" fmla="*/ 0 h 85"/>
                  <a:gd name="T38" fmla="*/ 4 w 67"/>
                  <a:gd name="T39" fmla="*/ 4 h 85"/>
                  <a:gd name="T40" fmla="*/ 0 w 67"/>
                  <a:gd name="T41" fmla="*/ 9 h 85"/>
                  <a:gd name="T42" fmla="*/ 0 w 67"/>
                  <a:gd name="T43" fmla="*/ 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85">
                    <a:moveTo>
                      <a:pt x="0" y="9"/>
                    </a:moveTo>
                    <a:lnTo>
                      <a:pt x="0" y="9"/>
                    </a:lnTo>
                    <a:lnTo>
                      <a:pt x="8" y="27"/>
                    </a:lnTo>
                    <a:lnTo>
                      <a:pt x="24" y="49"/>
                    </a:lnTo>
                    <a:lnTo>
                      <a:pt x="55" y="85"/>
                    </a:lnTo>
                    <a:lnTo>
                      <a:pt x="55" y="85"/>
                    </a:lnTo>
                    <a:lnTo>
                      <a:pt x="59" y="85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67" y="80"/>
                    </a:lnTo>
                    <a:lnTo>
                      <a:pt x="63" y="76"/>
                    </a:lnTo>
                    <a:lnTo>
                      <a:pt x="63" y="76"/>
                    </a:lnTo>
                    <a:lnTo>
                      <a:pt x="27" y="36"/>
                    </a:lnTo>
                    <a:lnTo>
                      <a:pt x="16" y="18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65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9" name="Freeform 68"/>
              <p:cNvSpPr>
                <a:spLocks/>
              </p:cNvSpPr>
              <p:nvPr/>
            </p:nvSpPr>
            <p:spPr bwMode="auto">
              <a:xfrm>
                <a:off x="1899" y="3390"/>
                <a:ext cx="83" cy="63"/>
              </a:xfrm>
              <a:custGeom>
                <a:avLst/>
                <a:gdLst>
                  <a:gd name="T0" fmla="*/ 83 w 83"/>
                  <a:gd name="T1" fmla="*/ 54 h 63"/>
                  <a:gd name="T2" fmla="*/ 83 w 83"/>
                  <a:gd name="T3" fmla="*/ 54 h 63"/>
                  <a:gd name="T4" fmla="*/ 71 w 83"/>
                  <a:gd name="T5" fmla="*/ 40 h 63"/>
                  <a:gd name="T6" fmla="*/ 51 w 83"/>
                  <a:gd name="T7" fmla="*/ 27 h 63"/>
                  <a:gd name="T8" fmla="*/ 8 w 83"/>
                  <a:gd name="T9" fmla="*/ 0 h 63"/>
                  <a:gd name="T10" fmla="*/ 8 w 83"/>
                  <a:gd name="T11" fmla="*/ 0 h 63"/>
                  <a:gd name="T12" fmla="*/ 4 w 83"/>
                  <a:gd name="T13" fmla="*/ 0 h 63"/>
                  <a:gd name="T14" fmla="*/ 0 w 83"/>
                  <a:gd name="T15" fmla="*/ 4 h 63"/>
                  <a:gd name="T16" fmla="*/ 0 w 83"/>
                  <a:gd name="T17" fmla="*/ 4 h 63"/>
                  <a:gd name="T18" fmla="*/ 0 w 83"/>
                  <a:gd name="T19" fmla="*/ 9 h 63"/>
                  <a:gd name="T20" fmla="*/ 4 w 83"/>
                  <a:gd name="T21" fmla="*/ 13 h 63"/>
                  <a:gd name="T22" fmla="*/ 4 w 83"/>
                  <a:gd name="T23" fmla="*/ 13 h 63"/>
                  <a:gd name="T24" fmla="*/ 51 w 83"/>
                  <a:gd name="T25" fmla="*/ 40 h 63"/>
                  <a:gd name="T26" fmla="*/ 67 w 83"/>
                  <a:gd name="T27" fmla="*/ 49 h 63"/>
                  <a:gd name="T28" fmla="*/ 75 w 83"/>
                  <a:gd name="T29" fmla="*/ 58 h 63"/>
                  <a:gd name="T30" fmla="*/ 75 w 83"/>
                  <a:gd name="T31" fmla="*/ 58 h 63"/>
                  <a:gd name="T32" fmla="*/ 79 w 83"/>
                  <a:gd name="T33" fmla="*/ 63 h 63"/>
                  <a:gd name="T34" fmla="*/ 83 w 83"/>
                  <a:gd name="T35" fmla="*/ 63 h 63"/>
                  <a:gd name="T36" fmla="*/ 83 w 83"/>
                  <a:gd name="T37" fmla="*/ 63 h 63"/>
                  <a:gd name="T38" fmla="*/ 83 w 83"/>
                  <a:gd name="T39" fmla="*/ 58 h 63"/>
                  <a:gd name="T40" fmla="*/ 83 w 83"/>
                  <a:gd name="T41" fmla="*/ 54 h 63"/>
                  <a:gd name="T42" fmla="*/ 83 w 83"/>
                  <a:gd name="T43" fmla="*/ 5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3" h="63">
                    <a:moveTo>
                      <a:pt x="83" y="54"/>
                    </a:moveTo>
                    <a:lnTo>
                      <a:pt x="83" y="54"/>
                    </a:lnTo>
                    <a:lnTo>
                      <a:pt x="71" y="40"/>
                    </a:lnTo>
                    <a:lnTo>
                      <a:pt x="51" y="27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51" y="40"/>
                    </a:lnTo>
                    <a:lnTo>
                      <a:pt x="67" y="49"/>
                    </a:lnTo>
                    <a:lnTo>
                      <a:pt x="75" y="58"/>
                    </a:lnTo>
                    <a:lnTo>
                      <a:pt x="75" y="58"/>
                    </a:lnTo>
                    <a:lnTo>
                      <a:pt x="79" y="63"/>
                    </a:lnTo>
                    <a:lnTo>
                      <a:pt x="83" y="63"/>
                    </a:lnTo>
                    <a:lnTo>
                      <a:pt x="83" y="63"/>
                    </a:lnTo>
                    <a:lnTo>
                      <a:pt x="83" y="58"/>
                    </a:lnTo>
                    <a:lnTo>
                      <a:pt x="83" y="54"/>
                    </a:lnTo>
                    <a:lnTo>
                      <a:pt x="83" y="54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0" name="Freeform 69"/>
              <p:cNvSpPr>
                <a:spLocks/>
              </p:cNvSpPr>
              <p:nvPr/>
            </p:nvSpPr>
            <p:spPr bwMode="auto">
              <a:xfrm>
                <a:off x="1939" y="3480"/>
                <a:ext cx="43" cy="107"/>
              </a:xfrm>
              <a:custGeom>
                <a:avLst/>
                <a:gdLst>
                  <a:gd name="T0" fmla="*/ 31 w 43"/>
                  <a:gd name="T1" fmla="*/ 0 h 107"/>
                  <a:gd name="T2" fmla="*/ 31 w 43"/>
                  <a:gd name="T3" fmla="*/ 0 h 107"/>
                  <a:gd name="T4" fmla="*/ 15 w 43"/>
                  <a:gd name="T5" fmla="*/ 18 h 107"/>
                  <a:gd name="T6" fmla="*/ 8 w 43"/>
                  <a:gd name="T7" fmla="*/ 36 h 107"/>
                  <a:gd name="T8" fmla="*/ 0 w 43"/>
                  <a:gd name="T9" fmla="*/ 53 h 107"/>
                  <a:gd name="T10" fmla="*/ 0 w 43"/>
                  <a:gd name="T11" fmla="*/ 67 h 107"/>
                  <a:gd name="T12" fmla="*/ 4 w 43"/>
                  <a:gd name="T13" fmla="*/ 94 h 107"/>
                  <a:gd name="T14" fmla="*/ 4 w 43"/>
                  <a:gd name="T15" fmla="*/ 103 h 107"/>
                  <a:gd name="T16" fmla="*/ 4 w 43"/>
                  <a:gd name="T17" fmla="*/ 103 h 107"/>
                  <a:gd name="T18" fmla="*/ 8 w 43"/>
                  <a:gd name="T19" fmla="*/ 107 h 107"/>
                  <a:gd name="T20" fmla="*/ 11 w 43"/>
                  <a:gd name="T21" fmla="*/ 107 h 107"/>
                  <a:gd name="T22" fmla="*/ 11 w 43"/>
                  <a:gd name="T23" fmla="*/ 107 h 107"/>
                  <a:gd name="T24" fmla="*/ 15 w 43"/>
                  <a:gd name="T25" fmla="*/ 103 h 107"/>
                  <a:gd name="T26" fmla="*/ 15 w 43"/>
                  <a:gd name="T27" fmla="*/ 98 h 107"/>
                  <a:gd name="T28" fmla="*/ 15 w 43"/>
                  <a:gd name="T29" fmla="*/ 98 h 107"/>
                  <a:gd name="T30" fmla="*/ 11 w 43"/>
                  <a:gd name="T31" fmla="*/ 89 h 107"/>
                  <a:gd name="T32" fmla="*/ 11 w 43"/>
                  <a:gd name="T33" fmla="*/ 67 h 107"/>
                  <a:gd name="T34" fmla="*/ 11 w 43"/>
                  <a:gd name="T35" fmla="*/ 53 h 107"/>
                  <a:gd name="T36" fmla="*/ 15 w 43"/>
                  <a:gd name="T37" fmla="*/ 40 h 107"/>
                  <a:gd name="T38" fmla="*/ 27 w 43"/>
                  <a:gd name="T39" fmla="*/ 22 h 107"/>
                  <a:gd name="T40" fmla="*/ 39 w 43"/>
                  <a:gd name="T41" fmla="*/ 9 h 107"/>
                  <a:gd name="T42" fmla="*/ 39 w 43"/>
                  <a:gd name="T43" fmla="*/ 9 h 107"/>
                  <a:gd name="T44" fmla="*/ 43 w 43"/>
                  <a:gd name="T45" fmla="*/ 4 h 107"/>
                  <a:gd name="T46" fmla="*/ 39 w 43"/>
                  <a:gd name="T47" fmla="*/ 0 h 107"/>
                  <a:gd name="T48" fmla="*/ 39 w 43"/>
                  <a:gd name="T49" fmla="*/ 0 h 107"/>
                  <a:gd name="T50" fmla="*/ 35 w 43"/>
                  <a:gd name="T51" fmla="*/ 0 h 107"/>
                  <a:gd name="T52" fmla="*/ 31 w 43"/>
                  <a:gd name="T53" fmla="*/ 0 h 107"/>
                  <a:gd name="T54" fmla="*/ 31 w 43"/>
                  <a:gd name="T5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3" h="107">
                    <a:moveTo>
                      <a:pt x="31" y="0"/>
                    </a:moveTo>
                    <a:lnTo>
                      <a:pt x="31" y="0"/>
                    </a:lnTo>
                    <a:lnTo>
                      <a:pt x="15" y="18"/>
                    </a:lnTo>
                    <a:lnTo>
                      <a:pt x="8" y="36"/>
                    </a:lnTo>
                    <a:lnTo>
                      <a:pt x="0" y="53"/>
                    </a:lnTo>
                    <a:lnTo>
                      <a:pt x="0" y="67"/>
                    </a:lnTo>
                    <a:lnTo>
                      <a:pt x="4" y="94"/>
                    </a:lnTo>
                    <a:lnTo>
                      <a:pt x="4" y="103"/>
                    </a:lnTo>
                    <a:lnTo>
                      <a:pt x="4" y="103"/>
                    </a:lnTo>
                    <a:lnTo>
                      <a:pt x="8" y="107"/>
                    </a:lnTo>
                    <a:lnTo>
                      <a:pt x="11" y="107"/>
                    </a:lnTo>
                    <a:lnTo>
                      <a:pt x="11" y="107"/>
                    </a:lnTo>
                    <a:lnTo>
                      <a:pt x="15" y="103"/>
                    </a:lnTo>
                    <a:lnTo>
                      <a:pt x="15" y="98"/>
                    </a:lnTo>
                    <a:lnTo>
                      <a:pt x="15" y="98"/>
                    </a:lnTo>
                    <a:lnTo>
                      <a:pt x="11" y="89"/>
                    </a:lnTo>
                    <a:lnTo>
                      <a:pt x="11" y="67"/>
                    </a:lnTo>
                    <a:lnTo>
                      <a:pt x="11" y="53"/>
                    </a:lnTo>
                    <a:lnTo>
                      <a:pt x="15" y="40"/>
                    </a:lnTo>
                    <a:lnTo>
                      <a:pt x="27" y="22"/>
                    </a:lnTo>
                    <a:lnTo>
                      <a:pt x="39" y="9"/>
                    </a:lnTo>
                    <a:lnTo>
                      <a:pt x="39" y="9"/>
                    </a:lnTo>
                    <a:lnTo>
                      <a:pt x="43" y="4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1" name="Freeform 70"/>
              <p:cNvSpPr>
                <a:spLocks/>
              </p:cNvSpPr>
              <p:nvPr/>
            </p:nvSpPr>
            <p:spPr bwMode="auto">
              <a:xfrm>
                <a:off x="1950" y="3430"/>
                <a:ext cx="63" cy="72"/>
              </a:xfrm>
              <a:custGeom>
                <a:avLst/>
                <a:gdLst>
                  <a:gd name="T0" fmla="*/ 24 w 63"/>
                  <a:gd name="T1" fmla="*/ 18 h 72"/>
                  <a:gd name="T2" fmla="*/ 8 w 63"/>
                  <a:gd name="T3" fmla="*/ 14 h 72"/>
                  <a:gd name="T4" fmla="*/ 16 w 63"/>
                  <a:gd name="T5" fmla="*/ 27 h 72"/>
                  <a:gd name="T6" fmla="*/ 0 w 63"/>
                  <a:gd name="T7" fmla="*/ 36 h 72"/>
                  <a:gd name="T8" fmla="*/ 16 w 63"/>
                  <a:gd name="T9" fmla="*/ 45 h 72"/>
                  <a:gd name="T10" fmla="*/ 4 w 63"/>
                  <a:gd name="T11" fmla="*/ 59 h 72"/>
                  <a:gd name="T12" fmla="*/ 24 w 63"/>
                  <a:gd name="T13" fmla="*/ 59 h 72"/>
                  <a:gd name="T14" fmla="*/ 24 w 63"/>
                  <a:gd name="T15" fmla="*/ 59 h 72"/>
                  <a:gd name="T16" fmla="*/ 24 w 63"/>
                  <a:gd name="T17" fmla="*/ 68 h 72"/>
                  <a:gd name="T18" fmla="*/ 24 w 63"/>
                  <a:gd name="T19" fmla="*/ 68 h 72"/>
                  <a:gd name="T20" fmla="*/ 28 w 63"/>
                  <a:gd name="T21" fmla="*/ 72 h 72"/>
                  <a:gd name="T22" fmla="*/ 28 w 63"/>
                  <a:gd name="T23" fmla="*/ 72 h 72"/>
                  <a:gd name="T24" fmla="*/ 36 w 63"/>
                  <a:gd name="T25" fmla="*/ 59 h 72"/>
                  <a:gd name="T26" fmla="*/ 40 w 63"/>
                  <a:gd name="T27" fmla="*/ 50 h 72"/>
                  <a:gd name="T28" fmla="*/ 48 w 63"/>
                  <a:gd name="T29" fmla="*/ 63 h 72"/>
                  <a:gd name="T30" fmla="*/ 52 w 63"/>
                  <a:gd name="T31" fmla="*/ 41 h 72"/>
                  <a:gd name="T32" fmla="*/ 63 w 63"/>
                  <a:gd name="T33" fmla="*/ 32 h 72"/>
                  <a:gd name="T34" fmla="*/ 52 w 63"/>
                  <a:gd name="T35" fmla="*/ 27 h 72"/>
                  <a:gd name="T36" fmla="*/ 60 w 63"/>
                  <a:gd name="T37" fmla="*/ 14 h 72"/>
                  <a:gd name="T38" fmla="*/ 40 w 63"/>
                  <a:gd name="T39" fmla="*/ 18 h 72"/>
                  <a:gd name="T40" fmla="*/ 32 w 63"/>
                  <a:gd name="T41" fmla="*/ 0 h 72"/>
                  <a:gd name="T42" fmla="*/ 24 w 63"/>
                  <a:gd name="T43" fmla="*/ 1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3" h="72">
                    <a:moveTo>
                      <a:pt x="24" y="18"/>
                    </a:moveTo>
                    <a:lnTo>
                      <a:pt x="8" y="14"/>
                    </a:lnTo>
                    <a:lnTo>
                      <a:pt x="16" y="27"/>
                    </a:lnTo>
                    <a:lnTo>
                      <a:pt x="0" y="36"/>
                    </a:lnTo>
                    <a:lnTo>
                      <a:pt x="16" y="45"/>
                    </a:lnTo>
                    <a:lnTo>
                      <a:pt x="4" y="59"/>
                    </a:lnTo>
                    <a:lnTo>
                      <a:pt x="24" y="59"/>
                    </a:lnTo>
                    <a:lnTo>
                      <a:pt x="24" y="59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36" y="59"/>
                    </a:lnTo>
                    <a:lnTo>
                      <a:pt x="40" y="50"/>
                    </a:lnTo>
                    <a:lnTo>
                      <a:pt x="48" y="63"/>
                    </a:lnTo>
                    <a:lnTo>
                      <a:pt x="52" y="41"/>
                    </a:lnTo>
                    <a:lnTo>
                      <a:pt x="63" y="32"/>
                    </a:lnTo>
                    <a:lnTo>
                      <a:pt x="52" y="27"/>
                    </a:lnTo>
                    <a:lnTo>
                      <a:pt x="60" y="14"/>
                    </a:lnTo>
                    <a:lnTo>
                      <a:pt x="40" y="18"/>
                    </a:lnTo>
                    <a:lnTo>
                      <a:pt x="32" y="0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2" name="Freeform 71"/>
              <p:cNvSpPr>
                <a:spLocks/>
              </p:cNvSpPr>
              <p:nvPr/>
            </p:nvSpPr>
            <p:spPr bwMode="auto">
              <a:xfrm>
                <a:off x="2553" y="3601"/>
                <a:ext cx="40" cy="103"/>
              </a:xfrm>
              <a:custGeom>
                <a:avLst/>
                <a:gdLst>
                  <a:gd name="T0" fmla="*/ 32 w 40"/>
                  <a:gd name="T1" fmla="*/ 0 h 103"/>
                  <a:gd name="T2" fmla="*/ 40 w 40"/>
                  <a:gd name="T3" fmla="*/ 103 h 103"/>
                  <a:gd name="T4" fmla="*/ 40 w 40"/>
                  <a:gd name="T5" fmla="*/ 103 h 103"/>
                  <a:gd name="T6" fmla="*/ 16 w 40"/>
                  <a:gd name="T7" fmla="*/ 72 h 103"/>
                  <a:gd name="T8" fmla="*/ 0 w 40"/>
                  <a:gd name="T9" fmla="*/ 40 h 103"/>
                  <a:gd name="T10" fmla="*/ 32 w 40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03">
                    <a:moveTo>
                      <a:pt x="32" y="0"/>
                    </a:moveTo>
                    <a:lnTo>
                      <a:pt x="40" y="103"/>
                    </a:lnTo>
                    <a:lnTo>
                      <a:pt x="40" y="103"/>
                    </a:lnTo>
                    <a:lnTo>
                      <a:pt x="16" y="72"/>
                    </a:lnTo>
                    <a:lnTo>
                      <a:pt x="0" y="4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3" name="Freeform 72"/>
              <p:cNvSpPr>
                <a:spLocks/>
              </p:cNvSpPr>
              <p:nvPr/>
            </p:nvSpPr>
            <p:spPr bwMode="auto">
              <a:xfrm>
                <a:off x="2522" y="3641"/>
                <a:ext cx="75" cy="135"/>
              </a:xfrm>
              <a:custGeom>
                <a:avLst/>
                <a:gdLst>
                  <a:gd name="T0" fmla="*/ 31 w 75"/>
                  <a:gd name="T1" fmla="*/ 0 h 135"/>
                  <a:gd name="T2" fmla="*/ 31 w 75"/>
                  <a:gd name="T3" fmla="*/ 0 h 135"/>
                  <a:gd name="T4" fmla="*/ 47 w 75"/>
                  <a:gd name="T5" fmla="*/ 32 h 135"/>
                  <a:gd name="T6" fmla="*/ 71 w 75"/>
                  <a:gd name="T7" fmla="*/ 63 h 135"/>
                  <a:gd name="T8" fmla="*/ 75 w 75"/>
                  <a:gd name="T9" fmla="*/ 135 h 135"/>
                  <a:gd name="T10" fmla="*/ 75 w 75"/>
                  <a:gd name="T11" fmla="*/ 135 h 135"/>
                  <a:gd name="T12" fmla="*/ 35 w 75"/>
                  <a:gd name="T13" fmla="*/ 86 h 135"/>
                  <a:gd name="T14" fmla="*/ 0 w 75"/>
                  <a:gd name="T15" fmla="*/ 32 h 135"/>
                  <a:gd name="T16" fmla="*/ 31 w 75"/>
                  <a:gd name="T1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135">
                    <a:moveTo>
                      <a:pt x="31" y="0"/>
                    </a:moveTo>
                    <a:lnTo>
                      <a:pt x="31" y="0"/>
                    </a:lnTo>
                    <a:lnTo>
                      <a:pt x="47" y="32"/>
                    </a:lnTo>
                    <a:lnTo>
                      <a:pt x="71" y="63"/>
                    </a:lnTo>
                    <a:lnTo>
                      <a:pt x="75" y="135"/>
                    </a:lnTo>
                    <a:lnTo>
                      <a:pt x="75" y="135"/>
                    </a:lnTo>
                    <a:lnTo>
                      <a:pt x="35" y="86"/>
                    </a:lnTo>
                    <a:lnTo>
                      <a:pt x="0" y="3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99D0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4" name="Freeform 73"/>
              <p:cNvSpPr>
                <a:spLocks/>
              </p:cNvSpPr>
              <p:nvPr/>
            </p:nvSpPr>
            <p:spPr bwMode="auto">
              <a:xfrm>
                <a:off x="2494" y="3673"/>
                <a:ext cx="107" cy="202"/>
              </a:xfrm>
              <a:custGeom>
                <a:avLst/>
                <a:gdLst>
                  <a:gd name="T0" fmla="*/ 28 w 107"/>
                  <a:gd name="T1" fmla="*/ 0 h 202"/>
                  <a:gd name="T2" fmla="*/ 28 w 107"/>
                  <a:gd name="T3" fmla="*/ 0 h 202"/>
                  <a:gd name="T4" fmla="*/ 63 w 107"/>
                  <a:gd name="T5" fmla="*/ 54 h 202"/>
                  <a:gd name="T6" fmla="*/ 103 w 107"/>
                  <a:gd name="T7" fmla="*/ 103 h 202"/>
                  <a:gd name="T8" fmla="*/ 107 w 107"/>
                  <a:gd name="T9" fmla="*/ 202 h 202"/>
                  <a:gd name="T10" fmla="*/ 107 w 107"/>
                  <a:gd name="T11" fmla="*/ 202 h 202"/>
                  <a:gd name="T12" fmla="*/ 79 w 107"/>
                  <a:gd name="T13" fmla="*/ 162 h 202"/>
                  <a:gd name="T14" fmla="*/ 51 w 107"/>
                  <a:gd name="T15" fmla="*/ 117 h 202"/>
                  <a:gd name="T16" fmla="*/ 0 w 107"/>
                  <a:gd name="T17" fmla="*/ 27 h 202"/>
                  <a:gd name="T18" fmla="*/ 28 w 107"/>
                  <a:gd name="T19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7" h="202">
                    <a:moveTo>
                      <a:pt x="28" y="0"/>
                    </a:moveTo>
                    <a:lnTo>
                      <a:pt x="28" y="0"/>
                    </a:lnTo>
                    <a:lnTo>
                      <a:pt x="63" y="54"/>
                    </a:lnTo>
                    <a:lnTo>
                      <a:pt x="103" y="103"/>
                    </a:lnTo>
                    <a:lnTo>
                      <a:pt x="107" y="202"/>
                    </a:lnTo>
                    <a:lnTo>
                      <a:pt x="107" y="202"/>
                    </a:lnTo>
                    <a:lnTo>
                      <a:pt x="79" y="162"/>
                    </a:lnTo>
                    <a:lnTo>
                      <a:pt x="51" y="117"/>
                    </a:lnTo>
                    <a:lnTo>
                      <a:pt x="0" y="2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5" name="Freeform 74"/>
              <p:cNvSpPr>
                <a:spLocks/>
              </p:cNvSpPr>
              <p:nvPr/>
            </p:nvSpPr>
            <p:spPr bwMode="auto">
              <a:xfrm>
                <a:off x="2451" y="3700"/>
                <a:ext cx="154" cy="251"/>
              </a:xfrm>
              <a:custGeom>
                <a:avLst/>
                <a:gdLst>
                  <a:gd name="T0" fmla="*/ 0 w 154"/>
                  <a:gd name="T1" fmla="*/ 45 h 251"/>
                  <a:gd name="T2" fmla="*/ 43 w 154"/>
                  <a:gd name="T3" fmla="*/ 0 h 251"/>
                  <a:gd name="T4" fmla="*/ 43 w 154"/>
                  <a:gd name="T5" fmla="*/ 0 h 251"/>
                  <a:gd name="T6" fmla="*/ 94 w 154"/>
                  <a:gd name="T7" fmla="*/ 90 h 251"/>
                  <a:gd name="T8" fmla="*/ 122 w 154"/>
                  <a:gd name="T9" fmla="*/ 135 h 251"/>
                  <a:gd name="T10" fmla="*/ 150 w 154"/>
                  <a:gd name="T11" fmla="*/ 175 h 251"/>
                  <a:gd name="T12" fmla="*/ 154 w 154"/>
                  <a:gd name="T13" fmla="*/ 251 h 251"/>
                  <a:gd name="T14" fmla="*/ 154 w 154"/>
                  <a:gd name="T15" fmla="*/ 251 h 251"/>
                  <a:gd name="T16" fmla="*/ 75 w 154"/>
                  <a:gd name="T17" fmla="*/ 153 h 251"/>
                  <a:gd name="T18" fmla="*/ 0 w 154"/>
                  <a:gd name="T19" fmla="*/ 45 h 251"/>
                  <a:gd name="T20" fmla="*/ 0 w 154"/>
                  <a:gd name="T21" fmla="*/ 4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4" h="251">
                    <a:moveTo>
                      <a:pt x="0" y="45"/>
                    </a:moveTo>
                    <a:lnTo>
                      <a:pt x="43" y="0"/>
                    </a:lnTo>
                    <a:lnTo>
                      <a:pt x="43" y="0"/>
                    </a:lnTo>
                    <a:lnTo>
                      <a:pt x="94" y="90"/>
                    </a:lnTo>
                    <a:lnTo>
                      <a:pt x="122" y="135"/>
                    </a:lnTo>
                    <a:lnTo>
                      <a:pt x="150" y="175"/>
                    </a:lnTo>
                    <a:lnTo>
                      <a:pt x="154" y="251"/>
                    </a:lnTo>
                    <a:lnTo>
                      <a:pt x="154" y="251"/>
                    </a:lnTo>
                    <a:lnTo>
                      <a:pt x="75" y="153"/>
                    </a:lnTo>
                    <a:lnTo>
                      <a:pt x="0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99D0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6" name="Freeform 75"/>
              <p:cNvSpPr>
                <a:spLocks/>
              </p:cNvSpPr>
              <p:nvPr/>
            </p:nvSpPr>
            <p:spPr bwMode="auto">
              <a:xfrm>
                <a:off x="2415" y="3745"/>
                <a:ext cx="197" cy="314"/>
              </a:xfrm>
              <a:custGeom>
                <a:avLst/>
                <a:gdLst>
                  <a:gd name="T0" fmla="*/ 0 w 197"/>
                  <a:gd name="T1" fmla="*/ 40 h 314"/>
                  <a:gd name="T2" fmla="*/ 36 w 197"/>
                  <a:gd name="T3" fmla="*/ 0 h 314"/>
                  <a:gd name="T4" fmla="*/ 36 w 197"/>
                  <a:gd name="T5" fmla="*/ 0 h 314"/>
                  <a:gd name="T6" fmla="*/ 111 w 197"/>
                  <a:gd name="T7" fmla="*/ 108 h 314"/>
                  <a:gd name="T8" fmla="*/ 190 w 197"/>
                  <a:gd name="T9" fmla="*/ 206 h 314"/>
                  <a:gd name="T10" fmla="*/ 197 w 197"/>
                  <a:gd name="T11" fmla="*/ 314 h 314"/>
                  <a:gd name="T12" fmla="*/ 197 w 197"/>
                  <a:gd name="T13" fmla="*/ 314 h 314"/>
                  <a:gd name="T14" fmla="*/ 166 w 197"/>
                  <a:gd name="T15" fmla="*/ 287 h 314"/>
                  <a:gd name="T16" fmla="*/ 138 w 197"/>
                  <a:gd name="T17" fmla="*/ 256 h 314"/>
                  <a:gd name="T18" fmla="*/ 91 w 197"/>
                  <a:gd name="T19" fmla="*/ 188 h 314"/>
                  <a:gd name="T20" fmla="*/ 44 w 197"/>
                  <a:gd name="T21" fmla="*/ 117 h 314"/>
                  <a:gd name="T22" fmla="*/ 0 w 197"/>
                  <a:gd name="T23" fmla="*/ 40 h 314"/>
                  <a:gd name="T24" fmla="*/ 0 w 197"/>
                  <a:gd name="T25" fmla="*/ 4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7" h="314">
                    <a:moveTo>
                      <a:pt x="0" y="40"/>
                    </a:moveTo>
                    <a:lnTo>
                      <a:pt x="36" y="0"/>
                    </a:lnTo>
                    <a:lnTo>
                      <a:pt x="36" y="0"/>
                    </a:lnTo>
                    <a:lnTo>
                      <a:pt x="111" y="108"/>
                    </a:lnTo>
                    <a:lnTo>
                      <a:pt x="190" y="206"/>
                    </a:lnTo>
                    <a:lnTo>
                      <a:pt x="197" y="314"/>
                    </a:lnTo>
                    <a:lnTo>
                      <a:pt x="197" y="314"/>
                    </a:lnTo>
                    <a:lnTo>
                      <a:pt x="166" y="287"/>
                    </a:lnTo>
                    <a:lnTo>
                      <a:pt x="138" y="256"/>
                    </a:lnTo>
                    <a:lnTo>
                      <a:pt x="91" y="188"/>
                    </a:lnTo>
                    <a:lnTo>
                      <a:pt x="44" y="117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7" name="Freeform 76"/>
              <p:cNvSpPr>
                <a:spLocks/>
              </p:cNvSpPr>
              <p:nvPr/>
            </p:nvSpPr>
            <p:spPr bwMode="auto">
              <a:xfrm>
                <a:off x="2372" y="3785"/>
                <a:ext cx="244" cy="346"/>
              </a:xfrm>
              <a:custGeom>
                <a:avLst/>
                <a:gdLst>
                  <a:gd name="T0" fmla="*/ 0 w 244"/>
                  <a:gd name="T1" fmla="*/ 45 h 346"/>
                  <a:gd name="T2" fmla="*/ 43 w 244"/>
                  <a:gd name="T3" fmla="*/ 0 h 346"/>
                  <a:gd name="T4" fmla="*/ 43 w 244"/>
                  <a:gd name="T5" fmla="*/ 0 h 346"/>
                  <a:gd name="T6" fmla="*/ 87 w 244"/>
                  <a:gd name="T7" fmla="*/ 77 h 346"/>
                  <a:gd name="T8" fmla="*/ 134 w 244"/>
                  <a:gd name="T9" fmla="*/ 148 h 346"/>
                  <a:gd name="T10" fmla="*/ 181 w 244"/>
                  <a:gd name="T11" fmla="*/ 216 h 346"/>
                  <a:gd name="T12" fmla="*/ 209 w 244"/>
                  <a:gd name="T13" fmla="*/ 247 h 346"/>
                  <a:gd name="T14" fmla="*/ 240 w 244"/>
                  <a:gd name="T15" fmla="*/ 274 h 346"/>
                  <a:gd name="T16" fmla="*/ 244 w 244"/>
                  <a:gd name="T17" fmla="*/ 342 h 346"/>
                  <a:gd name="T18" fmla="*/ 244 w 244"/>
                  <a:gd name="T19" fmla="*/ 342 h 346"/>
                  <a:gd name="T20" fmla="*/ 209 w 244"/>
                  <a:gd name="T21" fmla="*/ 346 h 346"/>
                  <a:gd name="T22" fmla="*/ 209 w 244"/>
                  <a:gd name="T23" fmla="*/ 346 h 346"/>
                  <a:gd name="T24" fmla="*/ 150 w 244"/>
                  <a:gd name="T25" fmla="*/ 279 h 346"/>
                  <a:gd name="T26" fmla="*/ 95 w 244"/>
                  <a:gd name="T27" fmla="*/ 202 h 346"/>
                  <a:gd name="T28" fmla="*/ 43 w 244"/>
                  <a:gd name="T29" fmla="*/ 126 h 346"/>
                  <a:gd name="T30" fmla="*/ 0 w 244"/>
                  <a:gd name="T31" fmla="*/ 45 h 346"/>
                  <a:gd name="T32" fmla="*/ 0 w 244"/>
                  <a:gd name="T33" fmla="*/ 45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4" h="346">
                    <a:moveTo>
                      <a:pt x="0" y="45"/>
                    </a:moveTo>
                    <a:lnTo>
                      <a:pt x="43" y="0"/>
                    </a:lnTo>
                    <a:lnTo>
                      <a:pt x="43" y="0"/>
                    </a:lnTo>
                    <a:lnTo>
                      <a:pt x="87" y="77"/>
                    </a:lnTo>
                    <a:lnTo>
                      <a:pt x="134" y="148"/>
                    </a:lnTo>
                    <a:lnTo>
                      <a:pt x="181" y="216"/>
                    </a:lnTo>
                    <a:lnTo>
                      <a:pt x="209" y="247"/>
                    </a:lnTo>
                    <a:lnTo>
                      <a:pt x="240" y="274"/>
                    </a:lnTo>
                    <a:lnTo>
                      <a:pt x="244" y="342"/>
                    </a:lnTo>
                    <a:lnTo>
                      <a:pt x="244" y="342"/>
                    </a:lnTo>
                    <a:lnTo>
                      <a:pt x="209" y="346"/>
                    </a:lnTo>
                    <a:lnTo>
                      <a:pt x="209" y="346"/>
                    </a:lnTo>
                    <a:lnTo>
                      <a:pt x="150" y="279"/>
                    </a:lnTo>
                    <a:lnTo>
                      <a:pt x="95" y="202"/>
                    </a:lnTo>
                    <a:lnTo>
                      <a:pt x="43" y="126"/>
                    </a:lnTo>
                    <a:lnTo>
                      <a:pt x="0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99D0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8" name="Freeform 77"/>
              <p:cNvSpPr>
                <a:spLocks/>
              </p:cNvSpPr>
              <p:nvPr/>
            </p:nvSpPr>
            <p:spPr bwMode="auto">
              <a:xfrm>
                <a:off x="2317" y="3830"/>
                <a:ext cx="264" cy="301"/>
              </a:xfrm>
              <a:custGeom>
                <a:avLst/>
                <a:gdLst>
                  <a:gd name="T0" fmla="*/ 161 w 264"/>
                  <a:gd name="T1" fmla="*/ 292 h 301"/>
                  <a:gd name="T2" fmla="*/ 161 w 264"/>
                  <a:gd name="T3" fmla="*/ 292 h 301"/>
                  <a:gd name="T4" fmla="*/ 79 w 264"/>
                  <a:gd name="T5" fmla="*/ 180 h 301"/>
                  <a:gd name="T6" fmla="*/ 0 w 264"/>
                  <a:gd name="T7" fmla="*/ 63 h 301"/>
                  <a:gd name="T8" fmla="*/ 55 w 264"/>
                  <a:gd name="T9" fmla="*/ 0 h 301"/>
                  <a:gd name="T10" fmla="*/ 55 w 264"/>
                  <a:gd name="T11" fmla="*/ 0 h 301"/>
                  <a:gd name="T12" fmla="*/ 98 w 264"/>
                  <a:gd name="T13" fmla="*/ 81 h 301"/>
                  <a:gd name="T14" fmla="*/ 150 w 264"/>
                  <a:gd name="T15" fmla="*/ 157 h 301"/>
                  <a:gd name="T16" fmla="*/ 205 w 264"/>
                  <a:gd name="T17" fmla="*/ 234 h 301"/>
                  <a:gd name="T18" fmla="*/ 264 w 264"/>
                  <a:gd name="T19" fmla="*/ 301 h 301"/>
                  <a:gd name="T20" fmla="*/ 264 w 264"/>
                  <a:gd name="T21" fmla="*/ 301 h 301"/>
                  <a:gd name="T22" fmla="*/ 209 w 264"/>
                  <a:gd name="T23" fmla="*/ 301 h 301"/>
                  <a:gd name="T24" fmla="*/ 161 w 264"/>
                  <a:gd name="T25" fmla="*/ 292 h 301"/>
                  <a:gd name="T26" fmla="*/ 161 w 264"/>
                  <a:gd name="T27" fmla="*/ 292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4" h="301">
                    <a:moveTo>
                      <a:pt x="161" y="292"/>
                    </a:moveTo>
                    <a:lnTo>
                      <a:pt x="161" y="292"/>
                    </a:lnTo>
                    <a:lnTo>
                      <a:pt x="79" y="180"/>
                    </a:lnTo>
                    <a:lnTo>
                      <a:pt x="0" y="63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98" y="81"/>
                    </a:lnTo>
                    <a:lnTo>
                      <a:pt x="150" y="157"/>
                    </a:lnTo>
                    <a:lnTo>
                      <a:pt x="205" y="234"/>
                    </a:lnTo>
                    <a:lnTo>
                      <a:pt x="264" y="301"/>
                    </a:lnTo>
                    <a:lnTo>
                      <a:pt x="264" y="301"/>
                    </a:lnTo>
                    <a:lnTo>
                      <a:pt x="209" y="301"/>
                    </a:lnTo>
                    <a:lnTo>
                      <a:pt x="161" y="292"/>
                    </a:lnTo>
                    <a:lnTo>
                      <a:pt x="161" y="292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9" name="Freeform 78"/>
              <p:cNvSpPr>
                <a:spLocks/>
              </p:cNvSpPr>
              <p:nvPr/>
            </p:nvSpPr>
            <p:spPr bwMode="auto">
              <a:xfrm>
                <a:off x="2226" y="3929"/>
                <a:ext cx="146" cy="157"/>
              </a:xfrm>
              <a:custGeom>
                <a:avLst/>
                <a:gdLst>
                  <a:gd name="T0" fmla="*/ 55 w 146"/>
                  <a:gd name="T1" fmla="*/ 0 h 157"/>
                  <a:gd name="T2" fmla="*/ 55 w 146"/>
                  <a:gd name="T3" fmla="*/ 0 h 157"/>
                  <a:gd name="T4" fmla="*/ 75 w 146"/>
                  <a:gd name="T5" fmla="*/ 45 h 157"/>
                  <a:gd name="T6" fmla="*/ 95 w 146"/>
                  <a:gd name="T7" fmla="*/ 85 h 157"/>
                  <a:gd name="T8" fmla="*/ 146 w 146"/>
                  <a:gd name="T9" fmla="*/ 157 h 157"/>
                  <a:gd name="T10" fmla="*/ 146 w 146"/>
                  <a:gd name="T11" fmla="*/ 157 h 157"/>
                  <a:gd name="T12" fmla="*/ 87 w 146"/>
                  <a:gd name="T13" fmla="*/ 126 h 157"/>
                  <a:gd name="T14" fmla="*/ 40 w 146"/>
                  <a:gd name="T15" fmla="*/ 94 h 157"/>
                  <a:gd name="T16" fmla="*/ 0 w 146"/>
                  <a:gd name="T17" fmla="*/ 58 h 157"/>
                  <a:gd name="T18" fmla="*/ 55 w 146"/>
                  <a:gd name="T1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6" h="157">
                    <a:moveTo>
                      <a:pt x="55" y="0"/>
                    </a:moveTo>
                    <a:lnTo>
                      <a:pt x="55" y="0"/>
                    </a:lnTo>
                    <a:lnTo>
                      <a:pt x="75" y="45"/>
                    </a:lnTo>
                    <a:lnTo>
                      <a:pt x="95" y="85"/>
                    </a:lnTo>
                    <a:lnTo>
                      <a:pt x="146" y="157"/>
                    </a:lnTo>
                    <a:lnTo>
                      <a:pt x="146" y="157"/>
                    </a:lnTo>
                    <a:lnTo>
                      <a:pt x="87" y="126"/>
                    </a:lnTo>
                    <a:lnTo>
                      <a:pt x="40" y="94"/>
                    </a:lnTo>
                    <a:lnTo>
                      <a:pt x="0" y="5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0" name="Freeform 79"/>
              <p:cNvSpPr>
                <a:spLocks/>
              </p:cNvSpPr>
              <p:nvPr/>
            </p:nvSpPr>
            <p:spPr bwMode="auto">
              <a:xfrm>
                <a:off x="2281" y="3893"/>
                <a:ext cx="197" cy="229"/>
              </a:xfrm>
              <a:custGeom>
                <a:avLst/>
                <a:gdLst>
                  <a:gd name="T0" fmla="*/ 36 w 197"/>
                  <a:gd name="T1" fmla="*/ 0 h 229"/>
                  <a:gd name="T2" fmla="*/ 36 w 197"/>
                  <a:gd name="T3" fmla="*/ 0 h 229"/>
                  <a:gd name="T4" fmla="*/ 115 w 197"/>
                  <a:gd name="T5" fmla="*/ 117 h 229"/>
                  <a:gd name="T6" fmla="*/ 197 w 197"/>
                  <a:gd name="T7" fmla="*/ 229 h 229"/>
                  <a:gd name="T8" fmla="*/ 197 w 197"/>
                  <a:gd name="T9" fmla="*/ 229 h 229"/>
                  <a:gd name="T10" fmla="*/ 142 w 197"/>
                  <a:gd name="T11" fmla="*/ 216 h 229"/>
                  <a:gd name="T12" fmla="*/ 91 w 197"/>
                  <a:gd name="T13" fmla="*/ 193 h 229"/>
                  <a:gd name="T14" fmla="*/ 91 w 197"/>
                  <a:gd name="T15" fmla="*/ 193 h 229"/>
                  <a:gd name="T16" fmla="*/ 40 w 197"/>
                  <a:gd name="T17" fmla="*/ 121 h 229"/>
                  <a:gd name="T18" fmla="*/ 20 w 197"/>
                  <a:gd name="T19" fmla="*/ 81 h 229"/>
                  <a:gd name="T20" fmla="*/ 0 w 197"/>
                  <a:gd name="T21" fmla="*/ 36 h 229"/>
                  <a:gd name="T22" fmla="*/ 36 w 197"/>
                  <a:gd name="T2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7" h="229">
                    <a:moveTo>
                      <a:pt x="36" y="0"/>
                    </a:moveTo>
                    <a:lnTo>
                      <a:pt x="36" y="0"/>
                    </a:lnTo>
                    <a:lnTo>
                      <a:pt x="115" y="117"/>
                    </a:lnTo>
                    <a:lnTo>
                      <a:pt x="197" y="229"/>
                    </a:lnTo>
                    <a:lnTo>
                      <a:pt x="197" y="229"/>
                    </a:lnTo>
                    <a:lnTo>
                      <a:pt x="142" y="216"/>
                    </a:lnTo>
                    <a:lnTo>
                      <a:pt x="91" y="193"/>
                    </a:lnTo>
                    <a:lnTo>
                      <a:pt x="91" y="193"/>
                    </a:lnTo>
                    <a:lnTo>
                      <a:pt x="40" y="121"/>
                    </a:lnTo>
                    <a:lnTo>
                      <a:pt x="20" y="81"/>
                    </a:lnTo>
                    <a:lnTo>
                      <a:pt x="0" y="3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99D0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1" name="Freeform 80"/>
              <p:cNvSpPr>
                <a:spLocks/>
              </p:cNvSpPr>
              <p:nvPr/>
            </p:nvSpPr>
            <p:spPr bwMode="auto">
              <a:xfrm>
                <a:off x="2573" y="3596"/>
                <a:ext cx="185" cy="81"/>
              </a:xfrm>
              <a:custGeom>
                <a:avLst/>
                <a:gdLst>
                  <a:gd name="T0" fmla="*/ 158 w 185"/>
                  <a:gd name="T1" fmla="*/ 23 h 81"/>
                  <a:gd name="T2" fmla="*/ 158 w 185"/>
                  <a:gd name="T3" fmla="*/ 23 h 81"/>
                  <a:gd name="T4" fmla="*/ 169 w 185"/>
                  <a:gd name="T5" fmla="*/ 41 h 81"/>
                  <a:gd name="T6" fmla="*/ 177 w 185"/>
                  <a:gd name="T7" fmla="*/ 54 h 81"/>
                  <a:gd name="T8" fmla="*/ 185 w 185"/>
                  <a:gd name="T9" fmla="*/ 77 h 81"/>
                  <a:gd name="T10" fmla="*/ 185 w 185"/>
                  <a:gd name="T11" fmla="*/ 77 h 81"/>
                  <a:gd name="T12" fmla="*/ 181 w 185"/>
                  <a:gd name="T13" fmla="*/ 77 h 81"/>
                  <a:gd name="T14" fmla="*/ 177 w 185"/>
                  <a:gd name="T15" fmla="*/ 81 h 81"/>
                  <a:gd name="T16" fmla="*/ 177 w 185"/>
                  <a:gd name="T17" fmla="*/ 81 h 81"/>
                  <a:gd name="T18" fmla="*/ 173 w 185"/>
                  <a:gd name="T19" fmla="*/ 77 h 81"/>
                  <a:gd name="T20" fmla="*/ 173 w 185"/>
                  <a:gd name="T21" fmla="*/ 72 h 81"/>
                  <a:gd name="T22" fmla="*/ 173 w 185"/>
                  <a:gd name="T23" fmla="*/ 72 h 81"/>
                  <a:gd name="T24" fmla="*/ 169 w 185"/>
                  <a:gd name="T25" fmla="*/ 59 h 81"/>
                  <a:gd name="T26" fmla="*/ 162 w 185"/>
                  <a:gd name="T27" fmla="*/ 45 h 81"/>
                  <a:gd name="T28" fmla="*/ 150 w 185"/>
                  <a:gd name="T29" fmla="*/ 32 h 81"/>
                  <a:gd name="T30" fmla="*/ 150 w 185"/>
                  <a:gd name="T31" fmla="*/ 32 h 81"/>
                  <a:gd name="T32" fmla="*/ 134 w 185"/>
                  <a:gd name="T33" fmla="*/ 23 h 81"/>
                  <a:gd name="T34" fmla="*/ 106 w 185"/>
                  <a:gd name="T35" fmla="*/ 14 h 81"/>
                  <a:gd name="T36" fmla="*/ 63 w 185"/>
                  <a:gd name="T37" fmla="*/ 18 h 81"/>
                  <a:gd name="T38" fmla="*/ 4 w 185"/>
                  <a:gd name="T39" fmla="*/ 32 h 81"/>
                  <a:gd name="T40" fmla="*/ 4 w 185"/>
                  <a:gd name="T41" fmla="*/ 32 h 81"/>
                  <a:gd name="T42" fmla="*/ 0 w 185"/>
                  <a:gd name="T43" fmla="*/ 32 h 81"/>
                  <a:gd name="T44" fmla="*/ 0 w 185"/>
                  <a:gd name="T45" fmla="*/ 27 h 81"/>
                  <a:gd name="T46" fmla="*/ 0 w 185"/>
                  <a:gd name="T47" fmla="*/ 27 h 81"/>
                  <a:gd name="T48" fmla="*/ 0 w 185"/>
                  <a:gd name="T49" fmla="*/ 23 h 81"/>
                  <a:gd name="T50" fmla="*/ 4 w 185"/>
                  <a:gd name="T51" fmla="*/ 18 h 81"/>
                  <a:gd name="T52" fmla="*/ 4 w 185"/>
                  <a:gd name="T53" fmla="*/ 18 h 81"/>
                  <a:gd name="T54" fmla="*/ 55 w 185"/>
                  <a:gd name="T55" fmla="*/ 5 h 81"/>
                  <a:gd name="T56" fmla="*/ 99 w 185"/>
                  <a:gd name="T57" fmla="*/ 0 h 81"/>
                  <a:gd name="T58" fmla="*/ 114 w 185"/>
                  <a:gd name="T59" fmla="*/ 5 h 81"/>
                  <a:gd name="T60" fmla="*/ 130 w 185"/>
                  <a:gd name="T61" fmla="*/ 9 h 81"/>
                  <a:gd name="T62" fmla="*/ 146 w 185"/>
                  <a:gd name="T63" fmla="*/ 14 h 81"/>
                  <a:gd name="T64" fmla="*/ 158 w 185"/>
                  <a:gd name="T65" fmla="*/ 23 h 81"/>
                  <a:gd name="T66" fmla="*/ 158 w 185"/>
                  <a:gd name="T67" fmla="*/ 2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5" h="81">
                    <a:moveTo>
                      <a:pt x="158" y="23"/>
                    </a:moveTo>
                    <a:lnTo>
                      <a:pt x="158" y="23"/>
                    </a:lnTo>
                    <a:lnTo>
                      <a:pt x="169" y="41"/>
                    </a:lnTo>
                    <a:lnTo>
                      <a:pt x="177" y="54"/>
                    </a:lnTo>
                    <a:lnTo>
                      <a:pt x="185" y="77"/>
                    </a:lnTo>
                    <a:lnTo>
                      <a:pt x="185" y="77"/>
                    </a:lnTo>
                    <a:lnTo>
                      <a:pt x="181" y="77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3" y="77"/>
                    </a:lnTo>
                    <a:lnTo>
                      <a:pt x="173" y="72"/>
                    </a:lnTo>
                    <a:lnTo>
                      <a:pt x="173" y="72"/>
                    </a:lnTo>
                    <a:lnTo>
                      <a:pt x="169" y="59"/>
                    </a:lnTo>
                    <a:lnTo>
                      <a:pt x="162" y="45"/>
                    </a:lnTo>
                    <a:lnTo>
                      <a:pt x="150" y="32"/>
                    </a:lnTo>
                    <a:lnTo>
                      <a:pt x="150" y="32"/>
                    </a:lnTo>
                    <a:lnTo>
                      <a:pt x="134" y="23"/>
                    </a:lnTo>
                    <a:lnTo>
                      <a:pt x="106" y="14"/>
                    </a:lnTo>
                    <a:lnTo>
                      <a:pt x="63" y="18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55" y="5"/>
                    </a:lnTo>
                    <a:lnTo>
                      <a:pt x="99" y="0"/>
                    </a:lnTo>
                    <a:lnTo>
                      <a:pt x="114" y="5"/>
                    </a:lnTo>
                    <a:lnTo>
                      <a:pt x="130" y="9"/>
                    </a:lnTo>
                    <a:lnTo>
                      <a:pt x="146" y="14"/>
                    </a:lnTo>
                    <a:lnTo>
                      <a:pt x="158" y="23"/>
                    </a:lnTo>
                    <a:lnTo>
                      <a:pt x="158" y="23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2" name="Freeform 81"/>
              <p:cNvSpPr>
                <a:spLocks/>
              </p:cNvSpPr>
              <p:nvPr/>
            </p:nvSpPr>
            <p:spPr bwMode="auto">
              <a:xfrm>
                <a:off x="2561" y="3623"/>
                <a:ext cx="146" cy="18"/>
              </a:xfrm>
              <a:custGeom>
                <a:avLst/>
                <a:gdLst>
                  <a:gd name="T0" fmla="*/ 146 w 146"/>
                  <a:gd name="T1" fmla="*/ 14 h 18"/>
                  <a:gd name="T2" fmla="*/ 146 w 146"/>
                  <a:gd name="T3" fmla="*/ 14 h 18"/>
                  <a:gd name="T4" fmla="*/ 142 w 146"/>
                  <a:gd name="T5" fmla="*/ 18 h 18"/>
                  <a:gd name="T6" fmla="*/ 138 w 146"/>
                  <a:gd name="T7" fmla="*/ 18 h 18"/>
                  <a:gd name="T8" fmla="*/ 138 w 146"/>
                  <a:gd name="T9" fmla="*/ 18 h 18"/>
                  <a:gd name="T10" fmla="*/ 91 w 146"/>
                  <a:gd name="T11" fmla="*/ 14 h 18"/>
                  <a:gd name="T12" fmla="*/ 47 w 146"/>
                  <a:gd name="T13" fmla="*/ 9 h 18"/>
                  <a:gd name="T14" fmla="*/ 8 w 146"/>
                  <a:gd name="T15" fmla="*/ 14 h 18"/>
                  <a:gd name="T16" fmla="*/ 8 w 146"/>
                  <a:gd name="T17" fmla="*/ 14 h 18"/>
                  <a:gd name="T18" fmla="*/ 4 w 146"/>
                  <a:gd name="T19" fmla="*/ 14 h 18"/>
                  <a:gd name="T20" fmla="*/ 0 w 146"/>
                  <a:gd name="T21" fmla="*/ 9 h 18"/>
                  <a:gd name="T22" fmla="*/ 0 w 146"/>
                  <a:gd name="T23" fmla="*/ 9 h 18"/>
                  <a:gd name="T24" fmla="*/ 4 w 146"/>
                  <a:gd name="T25" fmla="*/ 5 h 18"/>
                  <a:gd name="T26" fmla="*/ 4 w 146"/>
                  <a:gd name="T27" fmla="*/ 5 h 18"/>
                  <a:gd name="T28" fmla="*/ 4 w 146"/>
                  <a:gd name="T29" fmla="*/ 5 h 18"/>
                  <a:gd name="T30" fmla="*/ 44 w 146"/>
                  <a:gd name="T31" fmla="*/ 0 h 18"/>
                  <a:gd name="T32" fmla="*/ 91 w 146"/>
                  <a:gd name="T33" fmla="*/ 0 h 18"/>
                  <a:gd name="T34" fmla="*/ 142 w 146"/>
                  <a:gd name="T35" fmla="*/ 9 h 18"/>
                  <a:gd name="T36" fmla="*/ 142 w 146"/>
                  <a:gd name="T37" fmla="*/ 9 h 18"/>
                  <a:gd name="T38" fmla="*/ 146 w 146"/>
                  <a:gd name="T39" fmla="*/ 9 h 18"/>
                  <a:gd name="T40" fmla="*/ 146 w 146"/>
                  <a:gd name="T41" fmla="*/ 14 h 18"/>
                  <a:gd name="T42" fmla="*/ 146 w 146"/>
                  <a:gd name="T43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6" h="18">
                    <a:moveTo>
                      <a:pt x="146" y="14"/>
                    </a:moveTo>
                    <a:lnTo>
                      <a:pt x="146" y="14"/>
                    </a:lnTo>
                    <a:lnTo>
                      <a:pt x="142" y="18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91" y="14"/>
                    </a:lnTo>
                    <a:lnTo>
                      <a:pt x="47" y="9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4" y="14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4" y="0"/>
                    </a:lnTo>
                    <a:lnTo>
                      <a:pt x="91" y="0"/>
                    </a:lnTo>
                    <a:lnTo>
                      <a:pt x="142" y="9"/>
                    </a:lnTo>
                    <a:lnTo>
                      <a:pt x="142" y="9"/>
                    </a:lnTo>
                    <a:lnTo>
                      <a:pt x="146" y="9"/>
                    </a:lnTo>
                    <a:lnTo>
                      <a:pt x="146" y="14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3" name="Freeform 82"/>
              <p:cNvSpPr>
                <a:spLocks/>
              </p:cNvSpPr>
              <p:nvPr/>
            </p:nvSpPr>
            <p:spPr bwMode="auto">
              <a:xfrm>
                <a:off x="2569" y="3619"/>
                <a:ext cx="134" cy="81"/>
              </a:xfrm>
              <a:custGeom>
                <a:avLst/>
                <a:gdLst>
                  <a:gd name="T0" fmla="*/ 134 w 134"/>
                  <a:gd name="T1" fmla="*/ 72 h 81"/>
                  <a:gd name="T2" fmla="*/ 134 w 134"/>
                  <a:gd name="T3" fmla="*/ 72 h 81"/>
                  <a:gd name="T4" fmla="*/ 134 w 134"/>
                  <a:gd name="T5" fmla="*/ 76 h 81"/>
                  <a:gd name="T6" fmla="*/ 130 w 134"/>
                  <a:gd name="T7" fmla="*/ 76 h 81"/>
                  <a:gd name="T8" fmla="*/ 130 w 134"/>
                  <a:gd name="T9" fmla="*/ 76 h 81"/>
                  <a:gd name="T10" fmla="*/ 126 w 134"/>
                  <a:gd name="T11" fmla="*/ 81 h 81"/>
                  <a:gd name="T12" fmla="*/ 122 w 134"/>
                  <a:gd name="T13" fmla="*/ 76 h 81"/>
                  <a:gd name="T14" fmla="*/ 122 w 134"/>
                  <a:gd name="T15" fmla="*/ 76 h 81"/>
                  <a:gd name="T16" fmla="*/ 118 w 134"/>
                  <a:gd name="T17" fmla="*/ 67 h 81"/>
                  <a:gd name="T18" fmla="*/ 95 w 134"/>
                  <a:gd name="T19" fmla="*/ 45 h 81"/>
                  <a:gd name="T20" fmla="*/ 79 w 134"/>
                  <a:gd name="T21" fmla="*/ 36 h 81"/>
                  <a:gd name="T22" fmla="*/ 59 w 134"/>
                  <a:gd name="T23" fmla="*/ 27 h 81"/>
                  <a:gd name="T24" fmla="*/ 36 w 134"/>
                  <a:gd name="T25" fmla="*/ 18 h 81"/>
                  <a:gd name="T26" fmla="*/ 4 w 134"/>
                  <a:gd name="T27" fmla="*/ 13 h 81"/>
                  <a:gd name="T28" fmla="*/ 4 w 134"/>
                  <a:gd name="T29" fmla="*/ 13 h 81"/>
                  <a:gd name="T30" fmla="*/ 0 w 134"/>
                  <a:gd name="T31" fmla="*/ 13 h 81"/>
                  <a:gd name="T32" fmla="*/ 0 w 134"/>
                  <a:gd name="T33" fmla="*/ 9 h 81"/>
                  <a:gd name="T34" fmla="*/ 0 w 134"/>
                  <a:gd name="T35" fmla="*/ 9 h 81"/>
                  <a:gd name="T36" fmla="*/ 0 w 134"/>
                  <a:gd name="T37" fmla="*/ 4 h 81"/>
                  <a:gd name="T38" fmla="*/ 4 w 134"/>
                  <a:gd name="T39" fmla="*/ 0 h 81"/>
                  <a:gd name="T40" fmla="*/ 4 w 134"/>
                  <a:gd name="T41" fmla="*/ 0 h 81"/>
                  <a:gd name="T42" fmla="*/ 36 w 134"/>
                  <a:gd name="T43" fmla="*/ 4 h 81"/>
                  <a:gd name="T44" fmla="*/ 63 w 134"/>
                  <a:gd name="T45" fmla="*/ 13 h 81"/>
                  <a:gd name="T46" fmla="*/ 87 w 134"/>
                  <a:gd name="T47" fmla="*/ 27 h 81"/>
                  <a:gd name="T48" fmla="*/ 103 w 134"/>
                  <a:gd name="T49" fmla="*/ 36 h 81"/>
                  <a:gd name="T50" fmla="*/ 126 w 134"/>
                  <a:gd name="T51" fmla="*/ 58 h 81"/>
                  <a:gd name="T52" fmla="*/ 134 w 134"/>
                  <a:gd name="T53" fmla="*/ 72 h 81"/>
                  <a:gd name="T54" fmla="*/ 134 w 134"/>
                  <a:gd name="T55" fmla="*/ 7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4" h="81">
                    <a:moveTo>
                      <a:pt x="134" y="72"/>
                    </a:moveTo>
                    <a:lnTo>
                      <a:pt x="134" y="72"/>
                    </a:lnTo>
                    <a:lnTo>
                      <a:pt x="134" y="76"/>
                    </a:lnTo>
                    <a:lnTo>
                      <a:pt x="130" y="76"/>
                    </a:lnTo>
                    <a:lnTo>
                      <a:pt x="130" y="76"/>
                    </a:lnTo>
                    <a:lnTo>
                      <a:pt x="126" y="81"/>
                    </a:lnTo>
                    <a:lnTo>
                      <a:pt x="122" y="76"/>
                    </a:lnTo>
                    <a:lnTo>
                      <a:pt x="122" y="76"/>
                    </a:lnTo>
                    <a:lnTo>
                      <a:pt x="118" y="67"/>
                    </a:lnTo>
                    <a:lnTo>
                      <a:pt x="95" y="45"/>
                    </a:lnTo>
                    <a:lnTo>
                      <a:pt x="79" y="36"/>
                    </a:lnTo>
                    <a:lnTo>
                      <a:pt x="59" y="27"/>
                    </a:lnTo>
                    <a:lnTo>
                      <a:pt x="36" y="18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6" y="4"/>
                    </a:lnTo>
                    <a:lnTo>
                      <a:pt x="63" y="13"/>
                    </a:lnTo>
                    <a:lnTo>
                      <a:pt x="87" y="27"/>
                    </a:lnTo>
                    <a:lnTo>
                      <a:pt x="103" y="36"/>
                    </a:lnTo>
                    <a:lnTo>
                      <a:pt x="126" y="58"/>
                    </a:lnTo>
                    <a:lnTo>
                      <a:pt x="134" y="72"/>
                    </a:lnTo>
                    <a:lnTo>
                      <a:pt x="134" y="72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4" name="Freeform 83"/>
              <p:cNvSpPr>
                <a:spLocks/>
              </p:cNvSpPr>
              <p:nvPr/>
            </p:nvSpPr>
            <p:spPr bwMode="auto">
              <a:xfrm>
                <a:off x="2565" y="3628"/>
                <a:ext cx="107" cy="189"/>
              </a:xfrm>
              <a:custGeom>
                <a:avLst/>
                <a:gdLst>
                  <a:gd name="T0" fmla="*/ 79 w 107"/>
                  <a:gd name="T1" fmla="*/ 36 h 189"/>
                  <a:gd name="T2" fmla="*/ 79 w 107"/>
                  <a:gd name="T3" fmla="*/ 36 h 189"/>
                  <a:gd name="T4" fmla="*/ 91 w 107"/>
                  <a:gd name="T5" fmla="*/ 58 h 189"/>
                  <a:gd name="T6" fmla="*/ 99 w 107"/>
                  <a:gd name="T7" fmla="*/ 81 h 189"/>
                  <a:gd name="T8" fmla="*/ 107 w 107"/>
                  <a:gd name="T9" fmla="*/ 103 h 189"/>
                  <a:gd name="T10" fmla="*/ 107 w 107"/>
                  <a:gd name="T11" fmla="*/ 126 h 189"/>
                  <a:gd name="T12" fmla="*/ 107 w 107"/>
                  <a:gd name="T13" fmla="*/ 166 h 189"/>
                  <a:gd name="T14" fmla="*/ 107 w 107"/>
                  <a:gd name="T15" fmla="*/ 184 h 189"/>
                  <a:gd name="T16" fmla="*/ 107 w 107"/>
                  <a:gd name="T17" fmla="*/ 184 h 189"/>
                  <a:gd name="T18" fmla="*/ 103 w 107"/>
                  <a:gd name="T19" fmla="*/ 184 h 189"/>
                  <a:gd name="T20" fmla="*/ 99 w 107"/>
                  <a:gd name="T21" fmla="*/ 189 h 189"/>
                  <a:gd name="T22" fmla="*/ 99 w 107"/>
                  <a:gd name="T23" fmla="*/ 189 h 189"/>
                  <a:gd name="T24" fmla="*/ 95 w 107"/>
                  <a:gd name="T25" fmla="*/ 184 h 189"/>
                  <a:gd name="T26" fmla="*/ 95 w 107"/>
                  <a:gd name="T27" fmla="*/ 180 h 189"/>
                  <a:gd name="T28" fmla="*/ 95 w 107"/>
                  <a:gd name="T29" fmla="*/ 180 h 189"/>
                  <a:gd name="T30" fmla="*/ 95 w 107"/>
                  <a:gd name="T31" fmla="*/ 166 h 189"/>
                  <a:gd name="T32" fmla="*/ 95 w 107"/>
                  <a:gd name="T33" fmla="*/ 130 h 189"/>
                  <a:gd name="T34" fmla="*/ 95 w 107"/>
                  <a:gd name="T35" fmla="*/ 108 h 189"/>
                  <a:gd name="T36" fmla="*/ 91 w 107"/>
                  <a:gd name="T37" fmla="*/ 85 h 189"/>
                  <a:gd name="T38" fmla="*/ 83 w 107"/>
                  <a:gd name="T39" fmla="*/ 63 h 189"/>
                  <a:gd name="T40" fmla="*/ 71 w 107"/>
                  <a:gd name="T41" fmla="*/ 45 h 189"/>
                  <a:gd name="T42" fmla="*/ 71 w 107"/>
                  <a:gd name="T43" fmla="*/ 45 h 189"/>
                  <a:gd name="T44" fmla="*/ 59 w 107"/>
                  <a:gd name="T45" fmla="*/ 31 h 189"/>
                  <a:gd name="T46" fmla="*/ 43 w 107"/>
                  <a:gd name="T47" fmla="*/ 22 h 189"/>
                  <a:gd name="T48" fmla="*/ 24 w 107"/>
                  <a:gd name="T49" fmla="*/ 13 h 189"/>
                  <a:gd name="T50" fmla="*/ 8 w 107"/>
                  <a:gd name="T51" fmla="*/ 9 h 189"/>
                  <a:gd name="T52" fmla="*/ 8 w 107"/>
                  <a:gd name="T53" fmla="*/ 9 h 189"/>
                  <a:gd name="T54" fmla="*/ 4 w 107"/>
                  <a:gd name="T55" fmla="*/ 9 h 189"/>
                  <a:gd name="T56" fmla="*/ 0 w 107"/>
                  <a:gd name="T57" fmla="*/ 4 h 189"/>
                  <a:gd name="T58" fmla="*/ 0 w 107"/>
                  <a:gd name="T59" fmla="*/ 4 h 189"/>
                  <a:gd name="T60" fmla="*/ 4 w 107"/>
                  <a:gd name="T61" fmla="*/ 0 h 189"/>
                  <a:gd name="T62" fmla="*/ 8 w 107"/>
                  <a:gd name="T63" fmla="*/ 0 h 189"/>
                  <a:gd name="T64" fmla="*/ 8 w 107"/>
                  <a:gd name="T65" fmla="*/ 0 h 189"/>
                  <a:gd name="T66" fmla="*/ 28 w 107"/>
                  <a:gd name="T67" fmla="*/ 4 h 189"/>
                  <a:gd name="T68" fmla="*/ 47 w 107"/>
                  <a:gd name="T69" fmla="*/ 9 h 189"/>
                  <a:gd name="T70" fmla="*/ 63 w 107"/>
                  <a:gd name="T71" fmla="*/ 22 h 189"/>
                  <a:gd name="T72" fmla="*/ 79 w 107"/>
                  <a:gd name="T73" fmla="*/ 36 h 189"/>
                  <a:gd name="T74" fmla="*/ 79 w 107"/>
                  <a:gd name="T75" fmla="*/ 36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7" h="189">
                    <a:moveTo>
                      <a:pt x="79" y="36"/>
                    </a:moveTo>
                    <a:lnTo>
                      <a:pt x="79" y="36"/>
                    </a:lnTo>
                    <a:lnTo>
                      <a:pt x="91" y="58"/>
                    </a:lnTo>
                    <a:lnTo>
                      <a:pt x="99" y="81"/>
                    </a:lnTo>
                    <a:lnTo>
                      <a:pt x="107" y="103"/>
                    </a:lnTo>
                    <a:lnTo>
                      <a:pt x="107" y="126"/>
                    </a:lnTo>
                    <a:lnTo>
                      <a:pt x="107" y="166"/>
                    </a:lnTo>
                    <a:lnTo>
                      <a:pt x="107" y="184"/>
                    </a:lnTo>
                    <a:lnTo>
                      <a:pt x="107" y="184"/>
                    </a:lnTo>
                    <a:lnTo>
                      <a:pt x="103" y="184"/>
                    </a:lnTo>
                    <a:lnTo>
                      <a:pt x="99" y="189"/>
                    </a:lnTo>
                    <a:lnTo>
                      <a:pt x="99" y="189"/>
                    </a:lnTo>
                    <a:lnTo>
                      <a:pt x="95" y="184"/>
                    </a:lnTo>
                    <a:lnTo>
                      <a:pt x="95" y="180"/>
                    </a:lnTo>
                    <a:lnTo>
                      <a:pt x="95" y="180"/>
                    </a:lnTo>
                    <a:lnTo>
                      <a:pt x="95" y="166"/>
                    </a:lnTo>
                    <a:lnTo>
                      <a:pt x="95" y="130"/>
                    </a:lnTo>
                    <a:lnTo>
                      <a:pt x="95" y="108"/>
                    </a:lnTo>
                    <a:lnTo>
                      <a:pt x="91" y="85"/>
                    </a:lnTo>
                    <a:lnTo>
                      <a:pt x="83" y="63"/>
                    </a:lnTo>
                    <a:lnTo>
                      <a:pt x="71" y="45"/>
                    </a:lnTo>
                    <a:lnTo>
                      <a:pt x="71" y="45"/>
                    </a:lnTo>
                    <a:lnTo>
                      <a:pt x="59" y="31"/>
                    </a:lnTo>
                    <a:lnTo>
                      <a:pt x="43" y="22"/>
                    </a:lnTo>
                    <a:lnTo>
                      <a:pt x="24" y="13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4" y="9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28" y="4"/>
                    </a:lnTo>
                    <a:lnTo>
                      <a:pt x="47" y="9"/>
                    </a:lnTo>
                    <a:lnTo>
                      <a:pt x="63" y="22"/>
                    </a:lnTo>
                    <a:lnTo>
                      <a:pt x="79" y="36"/>
                    </a:lnTo>
                    <a:lnTo>
                      <a:pt x="79" y="36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5" name="Freeform 84"/>
              <p:cNvSpPr>
                <a:spLocks/>
              </p:cNvSpPr>
              <p:nvPr/>
            </p:nvSpPr>
            <p:spPr bwMode="auto">
              <a:xfrm>
                <a:off x="2561" y="3632"/>
                <a:ext cx="47" cy="207"/>
              </a:xfrm>
              <a:custGeom>
                <a:avLst/>
                <a:gdLst>
                  <a:gd name="T0" fmla="*/ 12 w 47"/>
                  <a:gd name="T1" fmla="*/ 0 h 207"/>
                  <a:gd name="T2" fmla="*/ 12 w 47"/>
                  <a:gd name="T3" fmla="*/ 0 h 207"/>
                  <a:gd name="T4" fmla="*/ 32 w 47"/>
                  <a:gd name="T5" fmla="*/ 14 h 207"/>
                  <a:gd name="T6" fmla="*/ 40 w 47"/>
                  <a:gd name="T7" fmla="*/ 27 h 207"/>
                  <a:gd name="T8" fmla="*/ 44 w 47"/>
                  <a:gd name="T9" fmla="*/ 36 h 207"/>
                  <a:gd name="T10" fmla="*/ 44 w 47"/>
                  <a:gd name="T11" fmla="*/ 36 h 207"/>
                  <a:gd name="T12" fmla="*/ 47 w 47"/>
                  <a:gd name="T13" fmla="*/ 63 h 207"/>
                  <a:gd name="T14" fmla="*/ 47 w 47"/>
                  <a:gd name="T15" fmla="*/ 90 h 207"/>
                  <a:gd name="T16" fmla="*/ 44 w 47"/>
                  <a:gd name="T17" fmla="*/ 117 h 207"/>
                  <a:gd name="T18" fmla="*/ 36 w 47"/>
                  <a:gd name="T19" fmla="*/ 144 h 207"/>
                  <a:gd name="T20" fmla="*/ 20 w 47"/>
                  <a:gd name="T21" fmla="*/ 185 h 207"/>
                  <a:gd name="T22" fmla="*/ 12 w 47"/>
                  <a:gd name="T23" fmla="*/ 207 h 207"/>
                  <a:gd name="T24" fmla="*/ 12 w 47"/>
                  <a:gd name="T25" fmla="*/ 207 h 207"/>
                  <a:gd name="T26" fmla="*/ 8 w 47"/>
                  <a:gd name="T27" fmla="*/ 207 h 207"/>
                  <a:gd name="T28" fmla="*/ 4 w 47"/>
                  <a:gd name="T29" fmla="*/ 207 h 207"/>
                  <a:gd name="T30" fmla="*/ 4 w 47"/>
                  <a:gd name="T31" fmla="*/ 207 h 207"/>
                  <a:gd name="T32" fmla="*/ 0 w 47"/>
                  <a:gd name="T33" fmla="*/ 207 h 207"/>
                  <a:gd name="T34" fmla="*/ 4 w 47"/>
                  <a:gd name="T35" fmla="*/ 203 h 207"/>
                  <a:gd name="T36" fmla="*/ 4 w 47"/>
                  <a:gd name="T37" fmla="*/ 203 h 207"/>
                  <a:gd name="T38" fmla="*/ 8 w 47"/>
                  <a:gd name="T39" fmla="*/ 185 h 207"/>
                  <a:gd name="T40" fmla="*/ 24 w 47"/>
                  <a:gd name="T41" fmla="*/ 144 h 207"/>
                  <a:gd name="T42" fmla="*/ 32 w 47"/>
                  <a:gd name="T43" fmla="*/ 117 h 207"/>
                  <a:gd name="T44" fmla="*/ 36 w 47"/>
                  <a:gd name="T45" fmla="*/ 90 h 207"/>
                  <a:gd name="T46" fmla="*/ 36 w 47"/>
                  <a:gd name="T47" fmla="*/ 63 h 207"/>
                  <a:gd name="T48" fmla="*/ 32 w 47"/>
                  <a:gd name="T49" fmla="*/ 41 h 207"/>
                  <a:gd name="T50" fmla="*/ 32 w 47"/>
                  <a:gd name="T51" fmla="*/ 41 h 207"/>
                  <a:gd name="T52" fmla="*/ 24 w 47"/>
                  <a:gd name="T53" fmla="*/ 23 h 207"/>
                  <a:gd name="T54" fmla="*/ 8 w 47"/>
                  <a:gd name="T55" fmla="*/ 9 h 207"/>
                  <a:gd name="T56" fmla="*/ 8 w 47"/>
                  <a:gd name="T57" fmla="*/ 9 h 207"/>
                  <a:gd name="T58" fmla="*/ 4 w 47"/>
                  <a:gd name="T59" fmla="*/ 5 h 207"/>
                  <a:gd name="T60" fmla="*/ 4 w 47"/>
                  <a:gd name="T61" fmla="*/ 0 h 207"/>
                  <a:gd name="T62" fmla="*/ 4 w 47"/>
                  <a:gd name="T63" fmla="*/ 0 h 207"/>
                  <a:gd name="T64" fmla="*/ 8 w 47"/>
                  <a:gd name="T65" fmla="*/ 0 h 207"/>
                  <a:gd name="T66" fmla="*/ 12 w 47"/>
                  <a:gd name="T67" fmla="*/ 0 h 207"/>
                  <a:gd name="T68" fmla="*/ 12 w 47"/>
                  <a:gd name="T6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207">
                    <a:moveTo>
                      <a:pt x="12" y="0"/>
                    </a:moveTo>
                    <a:lnTo>
                      <a:pt x="12" y="0"/>
                    </a:lnTo>
                    <a:lnTo>
                      <a:pt x="32" y="14"/>
                    </a:lnTo>
                    <a:lnTo>
                      <a:pt x="40" y="27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7" y="63"/>
                    </a:lnTo>
                    <a:lnTo>
                      <a:pt x="47" y="90"/>
                    </a:lnTo>
                    <a:lnTo>
                      <a:pt x="44" y="117"/>
                    </a:lnTo>
                    <a:lnTo>
                      <a:pt x="36" y="144"/>
                    </a:lnTo>
                    <a:lnTo>
                      <a:pt x="20" y="185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8" y="207"/>
                    </a:lnTo>
                    <a:lnTo>
                      <a:pt x="4" y="207"/>
                    </a:lnTo>
                    <a:lnTo>
                      <a:pt x="4" y="207"/>
                    </a:lnTo>
                    <a:lnTo>
                      <a:pt x="0" y="207"/>
                    </a:lnTo>
                    <a:lnTo>
                      <a:pt x="4" y="203"/>
                    </a:lnTo>
                    <a:lnTo>
                      <a:pt x="4" y="203"/>
                    </a:lnTo>
                    <a:lnTo>
                      <a:pt x="8" y="185"/>
                    </a:lnTo>
                    <a:lnTo>
                      <a:pt x="24" y="144"/>
                    </a:lnTo>
                    <a:lnTo>
                      <a:pt x="32" y="117"/>
                    </a:lnTo>
                    <a:lnTo>
                      <a:pt x="36" y="90"/>
                    </a:lnTo>
                    <a:lnTo>
                      <a:pt x="36" y="63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24" y="23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6" name="Freeform 85"/>
              <p:cNvSpPr>
                <a:spLocks/>
              </p:cNvSpPr>
              <p:nvPr/>
            </p:nvSpPr>
            <p:spPr bwMode="auto">
              <a:xfrm>
                <a:off x="2557" y="3565"/>
                <a:ext cx="146" cy="63"/>
              </a:xfrm>
              <a:custGeom>
                <a:avLst/>
                <a:gdLst>
                  <a:gd name="T0" fmla="*/ 146 w 146"/>
                  <a:gd name="T1" fmla="*/ 9 h 63"/>
                  <a:gd name="T2" fmla="*/ 146 w 146"/>
                  <a:gd name="T3" fmla="*/ 9 h 63"/>
                  <a:gd name="T4" fmla="*/ 146 w 146"/>
                  <a:gd name="T5" fmla="*/ 13 h 63"/>
                  <a:gd name="T6" fmla="*/ 142 w 146"/>
                  <a:gd name="T7" fmla="*/ 13 h 63"/>
                  <a:gd name="T8" fmla="*/ 142 w 146"/>
                  <a:gd name="T9" fmla="*/ 13 h 63"/>
                  <a:gd name="T10" fmla="*/ 130 w 146"/>
                  <a:gd name="T11" fmla="*/ 13 h 63"/>
                  <a:gd name="T12" fmla="*/ 103 w 146"/>
                  <a:gd name="T13" fmla="*/ 13 h 63"/>
                  <a:gd name="T14" fmla="*/ 83 w 146"/>
                  <a:gd name="T15" fmla="*/ 18 h 63"/>
                  <a:gd name="T16" fmla="*/ 59 w 146"/>
                  <a:gd name="T17" fmla="*/ 27 h 63"/>
                  <a:gd name="T18" fmla="*/ 36 w 146"/>
                  <a:gd name="T19" fmla="*/ 45 h 63"/>
                  <a:gd name="T20" fmla="*/ 12 w 146"/>
                  <a:gd name="T21" fmla="*/ 63 h 63"/>
                  <a:gd name="T22" fmla="*/ 12 w 146"/>
                  <a:gd name="T23" fmla="*/ 63 h 63"/>
                  <a:gd name="T24" fmla="*/ 8 w 146"/>
                  <a:gd name="T25" fmla="*/ 63 h 63"/>
                  <a:gd name="T26" fmla="*/ 4 w 146"/>
                  <a:gd name="T27" fmla="*/ 63 h 63"/>
                  <a:gd name="T28" fmla="*/ 4 w 146"/>
                  <a:gd name="T29" fmla="*/ 63 h 63"/>
                  <a:gd name="T30" fmla="*/ 0 w 146"/>
                  <a:gd name="T31" fmla="*/ 58 h 63"/>
                  <a:gd name="T32" fmla="*/ 4 w 146"/>
                  <a:gd name="T33" fmla="*/ 54 h 63"/>
                  <a:gd name="T34" fmla="*/ 4 w 146"/>
                  <a:gd name="T35" fmla="*/ 54 h 63"/>
                  <a:gd name="T36" fmla="*/ 32 w 146"/>
                  <a:gd name="T37" fmla="*/ 31 h 63"/>
                  <a:gd name="T38" fmla="*/ 55 w 146"/>
                  <a:gd name="T39" fmla="*/ 18 h 63"/>
                  <a:gd name="T40" fmla="*/ 79 w 146"/>
                  <a:gd name="T41" fmla="*/ 9 h 63"/>
                  <a:gd name="T42" fmla="*/ 99 w 146"/>
                  <a:gd name="T43" fmla="*/ 4 h 63"/>
                  <a:gd name="T44" fmla="*/ 130 w 146"/>
                  <a:gd name="T45" fmla="*/ 0 h 63"/>
                  <a:gd name="T46" fmla="*/ 142 w 146"/>
                  <a:gd name="T47" fmla="*/ 4 h 63"/>
                  <a:gd name="T48" fmla="*/ 142 w 146"/>
                  <a:gd name="T49" fmla="*/ 4 h 63"/>
                  <a:gd name="T50" fmla="*/ 146 w 146"/>
                  <a:gd name="T51" fmla="*/ 4 h 63"/>
                  <a:gd name="T52" fmla="*/ 146 w 146"/>
                  <a:gd name="T53" fmla="*/ 9 h 63"/>
                  <a:gd name="T54" fmla="*/ 146 w 146"/>
                  <a:gd name="T55" fmla="*/ 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6" h="63">
                    <a:moveTo>
                      <a:pt x="146" y="9"/>
                    </a:moveTo>
                    <a:lnTo>
                      <a:pt x="146" y="9"/>
                    </a:lnTo>
                    <a:lnTo>
                      <a:pt x="146" y="13"/>
                    </a:lnTo>
                    <a:lnTo>
                      <a:pt x="142" y="13"/>
                    </a:lnTo>
                    <a:lnTo>
                      <a:pt x="142" y="13"/>
                    </a:lnTo>
                    <a:lnTo>
                      <a:pt x="130" y="13"/>
                    </a:lnTo>
                    <a:lnTo>
                      <a:pt x="103" y="13"/>
                    </a:lnTo>
                    <a:lnTo>
                      <a:pt x="83" y="18"/>
                    </a:lnTo>
                    <a:lnTo>
                      <a:pt x="59" y="27"/>
                    </a:lnTo>
                    <a:lnTo>
                      <a:pt x="36" y="45"/>
                    </a:lnTo>
                    <a:lnTo>
                      <a:pt x="12" y="63"/>
                    </a:lnTo>
                    <a:lnTo>
                      <a:pt x="12" y="63"/>
                    </a:lnTo>
                    <a:lnTo>
                      <a:pt x="8" y="63"/>
                    </a:lnTo>
                    <a:lnTo>
                      <a:pt x="4" y="63"/>
                    </a:lnTo>
                    <a:lnTo>
                      <a:pt x="4" y="63"/>
                    </a:lnTo>
                    <a:lnTo>
                      <a:pt x="0" y="58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32" y="31"/>
                    </a:lnTo>
                    <a:lnTo>
                      <a:pt x="55" y="18"/>
                    </a:lnTo>
                    <a:lnTo>
                      <a:pt x="79" y="9"/>
                    </a:lnTo>
                    <a:lnTo>
                      <a:pt x="99" y="4"/>
                    </a:lnTo>
                    <a:lnTo>
                      <a:pt x="130" y="0"/>
                    </a:lnTo>
                    <a:lnTo>
                      <a:pt x="142" y="4"/>
                    </a:lnTo>
                    <a:lnTo>
                      <a:pt x="142" y="4"/>
                    </a:lnTo>
                    <a:lnTo>
                      <a:pt x="146" y="4"/>
                    </a:lnTo>
                    <a:lnTo>
                      <a:pt x="146" y="9"/>
                    </a:lnTo>
                    <a:lnTo>
                      <a:pt x="146" y="9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7" name="Freeform 86"/>
              <p:cNvSpPr>
                <a:spLocks/>
              </p:cNvSpPr>
              <p:nvPr/>
            </p:nvSpPr>
            <p:spPr bwMode="auto">
              <a:xfrm>
                <a:off x="2447" y="3507"/>
                <a:ext cx="134" cy="130"/>
              </a:xfrm>
              <a:custGeom>
                <a:avLst/>
                <a:gdLst>
                  <a:gd name="T0" fmla="*/ 91 w 134"/>
                  <a:gd name="T1" fmla="*/ 9 h 130"/>
                  <a:gd name="T2" fmla="*/ 91 w 134"/>
                  <a:gd name="T3" fmla="*/ 9 h 130"/>
                  <a:gd name="T4" fmla="*/ 110 w 134"/>
                  <a:gd name="T5" fmla="*/ 26 h 130"/>
                  <a:gd name="T6" fmla="*/ 122 w 134"/>
                  <a:gd name="T7" fmla="*/ 49 h 130"/>
                  <a:gd name="T8" fmla="*/ 134 w 134"/>
                  <a:gd name="T9" fmla="*/ 80 h 130"/>
                  <a:gd name="T10" fmla="*/ 134 w 134"/>
                  <a:gd name="T11" fmla="*/ 121 h 130"/>
                  <a:gd name="T12" fmla="*/ 134 w 134"/>
                  <a:gd name="T13" fmla="*/ 121 h 130"/>
                  <a:gd name="T14" fmla="*/ 134 w 134"/>
                  <a:gd name="T15" fmla="*/ 125 h 130"/>
                  <a:gd name="T16" fmla="*/ 130 w 134"/>
                  <a:gd name="T17" fmla="*/ 130 h 130"/>
                  <a:gd name="T18" fmla="*/ 130 w 134"/>
                  <a:gd name="T19" fmla="*/ 130 h 130"/>
                  <a:gd name="T20" fmla="*/ 126 w 134"/>
                  <a:gd name="T21" fmla="*/ 125 h 130"/>
                  <a:gd name="T22" fmla="*/ 126 w 134"/>
                  <a:gd name="T23" fmla="*/ 121 h 130"/>
                  <a:gd name="T24" fmla="*/ 126 w 134"/>
                  <a:gd name="T25" fmla="*/ 121 h 130"/>
                  <a:gd name="T26" fmla="*/ 122 w 134"/>
                  <a:gd name="T27" fmla="*/ 85 h 130"/>
                  <a:gd name="T28" fmla="*/ 114 w 134"/>
                  <a:gd name="T29" fmla="*/ 53 h 130"/>
                  <a:gd name="T30" fmla="*/ 102 w 134"/>
                  <a:gd name="T31" fmla="*/ 31 h 130"/>
                  <a:gd name="T32" fmla="*/ 87 w 134"/>
                  <a:gd name="T33" fmla="*/ 17 h 130"/>
                  <a:gd name="T34" fmla="*/ 87 w 134"/>
                  <a:gd name="T35" fmla="*/ 17 h 130"/>
                  <a:gd name="T36" fmla="*/ 75 w 134"/>
                  <a:gd name="T37" fmla="*/ 13 h 130"/>
                  <a:gd name="T38" fmla="*/ 59 w 134"/>
                  <a:gd name="T39" fmla="*/ 13 h 130"/>
                  <a:gd name="T40" fmla="*/ 35 w 134"/>
                  <a:gd name="T41" fmla="*/ 13 h 130"/>
                  <a:gd name="T42" fmla="*/ 16 w 134"/>
                  <a:gd name="T43" fmla="*/ 22 h 130"/>
                  <a:gd name="T44" fmla="*/ 8 w 134"/>
                  <a:gd name="T45" fmla="*/ 26 h 130"/>
                  <a:gd name="T46" fmla="*/ 8 w 134"/>
                  <a:gd name="T47" fmla="*/ 26 h 130"/>
                  <a:gd name="T48" fmla="*/ 4 w 134"/>
                  <a:gd name="T49" fmla="*/ 26 h 130"/>
                  <a:gd name="T50" fmla="*/ 0 w 134"/>
                  <a:gd name="T51" fmla="*/ 22 h 130"/>
                  <a:gd name="T52" fmla="*/ 0 w 134"/>
                  <a:gd name="T53" fmla="*/ 22 h 130"/>
                  <a:gd name="T54" fmla="*/ 0 w 134"/>
                  <a:gd name="T55" fmla="*/ 17 h 130"/>
                  <a:gd name="T56" fmla="*/ 0 w 134"/>
                  <a:gd name="T57" fmla="*/ 17 h 130"/>
                  <a:gd name="T58" fmla="*/ 0 w 134"/>
                  <a:gd name="T59" fmla="*/ 17 h 130"/>
                  <a:gd name="T60" fmla="*/ 12 w 134"/>
                  <a:gd name="T61" fmla="*/ 13 h 130"/>
                  <a:gd name="T62" fmla="*/ 31 w 134"/>
                  <a:gd name="T63" fmla="*/ 4 h 130"/>
                  <a:gd name="T64" fmla="*/ 63 w 134"/>
                  <a:gd name="T65" fmla="*/ 0 h 130"/>
                  <a:gd name="T66" fmla="*/ 79 w 134"/>
                  <a:gd name="T67" fmla="*/ 0 h 130"/>
                  <a:gd name="T68" fmla="*/ 91 w 134"/>
                  <a:gd name="T69" fmla="*/ 9 h 130"/>
                  <a:gd name="T70" fmla="*/ 91 w 134"/>
                  <a:gd name="T71" fmla="*/ 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4" h="130">
                    <a:moveTo>
                      <a:pt x="91" y="9"/>
                    </a:moveTo>
                    <a:lnTo>
                      <a:pt x="91" y="9"/>
                    </a:lnTo>
                    <a:lnTo>
                      <a:pt x="110" y="26"/>
                    </a:lnTo>
                    <a:lnTo>
                      <a:pt x="122" y="49"/>
                    </a:lnTo>
                    <a:lnTo>
                      <a:pt x="134" y="80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25"/>
                    </a:lnTo>
                    <a:lnTo>
                      <a:pt x="130" y="130"/>
                    </a:lnTo>
                    <a:lnTo>
                      <a:pt x="130" y="130"/>
                    </a:lnTo>
                    <a:lnTo>
                      <a:pt x="126" y="125"/>
                    </a:lnTo>
                    <a:lnTo>
                      <a:pt x="126" y="121"/>
                    </a:lnTo>
                    <a:lnTo>
                      <a:pt x="126" y="121"/>
                    </a:lnTo>
                    <a:lnTo>
                      <a:pt x="122" y="85"/>
                    </a:lnTo>
                    <a:lnTo>
                      <a:pt x="114" y="53"/>
                    </a:lnTo>
                    <a:lnTo>
                      <a:pt x="102" y="31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75" y="13"/>
                    </a:lnTo>
                    <a:lnTo>
                      <a:pt x="59" y="13"/>
                    </a:lnTo>
                    <a:lnTo>
                      <a:pt x="35" y="13"/>
                    </a:lnTo>
                    <a:lnTo>
                      <a:pt x="16" y="22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2" y="13"/>
                    </a:lnTo>
                    <a:lnTo>
                      <a:pt x="31" y="4"/>
                    </a:lnTo>
                    <a:lnTo>
                      <a:pt x="63" y="0"/>
                    </a:lnTo>
                    <a:lnTo>
                      <a:pt x="79" y="0"/>
                    </a:lnTo>
                    <a:lnTo>
                      <a:pt x="91" y="9"/>
                    </a:lnTo>
                    <a:lnTo>
                      <a:pt x="91" y="9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8" name="Freeform 87"/>
              <p:cNvSpPr>
                <a:spLocks/>
              </p:cNvSpPr>
              <p:nvPr/>
            </p:nvSpPr>
            <p:spPr bwMode="auto">
              <a:xfrm>
                <a:off x="2498" y="3533"/>
                <a:ext cx="71" cy="99"/>
              </a:xfrm>
              <a:custGeom>
                <a:avLst/>
                <a:gdLst>
                  <a:gd name="T0" fmla="*/ 71 w 71"/>
                  <a:gd name="T1" fmla="*/ 95 h 99"/>
                  <a:gd name="T2" fmla="*/ 71 w 71"/>
                  <a:gd name="T3" fmla="*/ 95 h 99"/>
                  <a:gd name="T4" fmla="*/ 71 w 71"/>
                  <a:gd name="T5" fmla="*/ 99 h 99"/>
                  <a:gd name="T6" fmla="*/ 67 w 71"/>
                  <a:gd name="T7" fmla="*/ 99 h 99"/>
                  <a:gd name="T8" fmla="*/ 67 w 71"/>
                  <a:gd name="T9" fmla="*/ 99 h 99"/>
                  <a:gd name="T10" fmla="*/ 63 w 71"/>
                  <a:gd name="T11" fmla="*/ 99 h 99"/>
                  <a:gd name="T12" fmla="*/ 59 w 71"/>
                  <a:gd name="T13" fmla="*/ 95 h 99"/>
                  <a:gd name="T14" fmla="*/ 59 w 71"/>
                  <a:gd name="T15" fmla="*/ 95 h 99"/>
                  <a:gd name="T16" fmla="*/ 55 w 71"/>
                  <a:gd name="T17" fmla="*/ 68 h 99"/>
                  <a:gd name="T18" fmla="*/ 43 w 71"/>
                  <a:gd name="T19" fmla="*/ 50 h 99"/>
                  <a:gd name="T20" fmla="*/ 36 w 71"/>
                  <a:gd name="T21" fmla="*/ 32 h 99"/>
                  <a:gd name="T22" fmla="*/ 28 w 71"/>
                  <a:gd name="T23" fmla="*/ 23 h 99"/>
                  <a:gd name="T24" fmla="*/ 12 w 71"/>
                  <a:gd name="T25" fmla="*/ 14 h 99"/>
                  <a:gd name="T26" fmla="*/ 4 w 71"/>
                  <a:gd name="T27" fmla="*/ 9 h 99"/>
                  <a:gd name="T28" fmla="*/ 4 w 71"/>
                  <a:gd name="T29" fmla="*/ 9 h 99"/>
                  <a:gd name="T30" fmla="*/ 0 w 71"/>
                  <a:gd name="T31" fmla="*/ 9 h 99"/>
                  <a:gd name="T32" fmla="*/ 0 w 71"/>
                  <a:gd name="T33" fmla="*/ 5 h 99"/>
                  <a:gd name="T34" fmla="*/ 0 w 71"/>
                  <a:gd name="T35" fmla="*/ 5 h 99"/>
                  <a:gd name="T36" fmla="*/ 0 w 71"/>
                  <a:gd name="T37" fmla="*/ 0 h 99"/>
                  <a:gd name="T38" fmla="*/ 4 w 71"/>
                  <a:gd name="T39" fmla="*/ 0 h 99"/>
                  <a:gd name="T40" fmla="*/ 4 w 71"/>
                  <a:gd name="T41" fmla="*/ 0 h 99"/>
                  <a:gd name="T42" fmla="*/ 12 w 71"/>
                  <a:gd name="T43" fmla="*/ 0 h 99"/>
                  <a:gd name="T44" fmla="*/ 32 w 71"/>
                  <a:gd name="T45" fmla="*/ 14 h 99"/>
                  <a:gd name="T46" fmla="*/ 43 w 71"/>
                  <a:gd name="T47" fmla="*/ 23 h 99"/>
                  <a:gd name="T48" fmla="*/ 55 w 71"/>
                  <a:gd name="T49" fmla="*/ 41 h 99"/>
                  <a:gd name="T50" fmla="*/ 63 w 71"/>
                  <a:gd name="T51" fmla="*/ 63 h 99"/>
                  <a:gd name="T52" fmla="*/ 71 w 71"/>
                  <a:gd name="T53" fmla="*/ 95 h 99"/>
                  <a:gd name="T54" fmla="*/ 71 w 71"/>
                  <a:gd name="T55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1" h="99">
                    <a:moveTo>
                      <a:pt x="71" y="95"/>
                    </a:moveTo>
                    <a:lnTo>
                      <a:pt x="71" y="95"/>
                    </a:lnTo>
                    <a:lnTo>
                      <a:pt x="71" y="99"/>
                    </a:lnTo>
                    <a:lnTo>
                      <a:pt x="67" y="99"/>
                    </a:lnTo>
                    <a:lnTo>
                      <a:pt x="67" y="99"/>
                    </a:lnTo>
                    <a:lnTo>
                      <a:pt x="63" y="99"/>
                    </a:lnTo>
                    <a:lnTo>
                      <a:pt x="59" y="95"/>
                    </a:lnTo>
                    <a:lnTo>
                      <a:pt x="59" y="95"/>
                    </a:lnTo>
                    <a:lnTo>
                      <a:pt x="55" y="68"/>
                    </a:lnTo>
                    <a:lnTo>
                      <a:pt x="43" y="50"/>
                    </a:lnTo>
                    <a:lnTo>
                      <a:pt x="36" y="32"/>
                    </a:lnTo>
                    <a:lnTo>
                      <a:pt x="28" y="23"/>
                    </a:lnTo>
                    <a:lnTo>
                      <a:pt x="12" y="14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2" y="0"/>
                    </a:lnTo>
                    <a:lnTo>
                      <a:pt x="32" y="14"/>
                    </a:lnTo>
                    <a:lnTo>
                      <a:pt x="43" y="23"/>
                    </a:lnTo>
                    <a:lnTo>
                      <a:pt x="55" y="41"/>
                    </a:lnTo>
                    <a:lnTo>
                      <a:pt x="63" y="63"/>
                    </a:lnTo>
                    <a:lnTo>
                      <a:pt x="71" y="95"/>
                    </a:lnTo>
                    <a:lnTo>
                      <a:pt x="71" y="95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9" name="Freeform 88"/>
              <p:cNvSpPr>
                <a:spLocks/>
              </p:cNvSpPr>
              <p:nvPr/>
            </p:nvSpPr>
            <p:spPr bwMode="auto">
              <a:xfrm>
                <a:off x="2439" y="3565"/>
                <a:ext cx="138" cy="76"/>
              </a:xfrm>
              <a:custGeom>
                <a:avLst/>
                <a:gdLst>
                  <a:gd name="T0" fmla="*/ 138 w 138"/>
                  <a:gd name="T1" fmla="*/ 67 h 76"/>
                  <a:gd name="T2" fmla="*/ 138 w 138"/>
                  <a:gd name="T3" fmla="*/ 67 h 76"/>
                  <a:gd name="T4" fmla="*/ 138 w 138"/>
                  <a:gd name="T5" fmla="*/ 72 h 76"/>
                  <a:gd name="T6" fmla="*/ 134 w 138"/>
                  <a:gd name="T7" fmla="*/ 76 h 76"/>
                  <a:gd name="T8" fmla="*/ 134 w 138"/>
                  <a:gd name="T9" fmla="*/ 76 h 76"/>
                  <a:gd name="T10" fmla="*/ 130 w 138"/>
                  <a:gd name="T11" fmla="*/ 76 h 76"/>
                  <a:gd name="T12" fmla="*/ 126 w 138"/>
                  <a:gd name="T13" fmla="*/ 72 h 76"/>
                  <a:gd name="T14" fmla="*/ 126 w 138"/>
                  <a:gd name="T15" fmla="*/ 72 h 76"/>
                  <a:gd name="T16" fmla="*/ 114 w 138"/>
                  <a:gd name="T17" fmla="*/ 45 h 76"/>
                  <a:gd name="T18" fmla="*/ 95 w 138"/>
                  <a:gd name="T19" fmla="*/ 27 h 76"/>
                  <a:gd name="T20" fmla="*/ 75 w 138"/>
                  <a:gd name="T21" fmla="*/ 18 h 76"/>
                  <a:gd name="T22" fmla="*/ 55 w 138"/>
                  <a:gd name="T23" fmla="*/ 13 h 76"/>
                  <a:gd name="T24" fmla="*/ 36 w 138"/>
                  <a:gd name="T25" fmla="*/ 9 h 76"/>
                  <a:gd name="T26" fmla="*/ 20 w 138"/>
                  <a:gd name="T27" fmla="*/ 9 h 76"/>
                  <a:gd name="T28" fmla="*/ 8 w 138"/>
                  <a:gd name="T29" fmla="*/ 13 h 76"/>
                  <a:gd name="T30" fmla="*/ 8 w 138"/>
                  <a:gd name="T31" fmla="*/ 13 h 76"/>
                  <a:gd name="T32" fmla="*/ 0 w 138"/>
                  <a:gd name="T33" fmla="*/ 13 h 76"/>
                  <a:gd name="T34" fmla="*/ 0 w 138"/>
                  <a:gd name="T35" fmla="*/ 9 h 76"/>
                  <a:gd name="T36" fmla="*/ 0 w 138"/>
                  <a:gd name="T37" fmla="*/ 9 h 76"/>
                  <a:gd name="T38" fmla="*/ 0 w 138"/>
                  <a:gd name="T39" fmla="*/ 4 h 76"/>
                  <a:gd name="T40" fmla="*/ 4 w 138"/>
                  <a:gd name="T41" fmla="*/ 0 h 76"/>
                  <a:gd name="T42" fmla="*/ 4 w 138"/>
                  <a:gd name="T43" fmla="*/ 0 h 76"/>
                  <a:gd name="T44" fmla="*/ 20 w 138"/>
                  <a:gd name="T45" fmla="*/ 0 h 76"/>
                  <a:gd name="T46" fmla="*/ 36 w 138"/>
                  <a:gd name="T47" fmla="*/ 0 h 76"/>
                  <a:gd name="T48" fmla="*/ 55 w 138"/>
                  <a:gd name="T49" fmla="*/ 0 h 76"/>
                  <a:gd name="T50" fmla="*/ 79 w 138"/>
                  <a:gd name="T51" fmla="*/ 4 h 76"/>
                  <a:gd name="T52" fmla="*/ 102 w 138"/>
                  <a:gd name="T53" fmla="*/ 18 h 76"/>
                  <a:gd name="T54" fmla="*/ 122 w 138"/>
                  <a:gd name="T55" fmla="*/ 40 h 76"/>
                  <a:gd name="T56" fmla="*/ 138 w 138"/>
                  <a:gd name="T57" fmla="*/ 67 h 76"/>
                  <a:gd name="T58" fmla="*/ 138 w 138"/>
                  <a:gd name="T59" fmla="*/ 67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8" h="76">
                    <a:moveTo>
                      <a:pt x="138" y="67"/>
                    </a:moveTo>
                    <a:lnTo>
                      <a:pt x="138" y="67"/>
                    </a:lnTo>
                    <a:lnTo>
                      <a:pt x="138" y="72"/>
                    </a:lnTo>
                    <a:lnTo>
                      <a:pt x="134" y="76"/>
                    </a:lnTo>
                    <a:lnTo>
                      <a:pt x="134" y="76"/>
                    </a:lnTo>
                    <a:lnTo>
                      <a:pt x="130" y="76"/>
                    </a:lnTo>
                    <a:lnTo>
                      <a:pt x="126" y="72"/>
                    </a:lnTo>
                    <a:lnTo>
                      <a:pt x="126" y="72"/>
                    </a:lnTo>
                    <a:lnTo>
                      <a:pt x="114" y="45"/>
                    </a:lnTo>
                    <a:lnTo>
                      <a:pt x="95" y="27"/>
                    </a:lnTo>
                    <a:lnTo>
                      <a:pt x="75" y="18"/>
                    </a:lnTo>
                    <a:lnTo>
                      <a:pt x="55" y="13"/>
                    </a:lnTo>
                    <a:lnTo>
                      <a:pt x="36" y="9"/>
                    </a:lnTo>
                    <a:lnTo>
                      <a:pt x="20" y="9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0" y="0"/>
                    </a:lnTo>
                    <a:lnTo>
                      <a:pt x="36" y="0"/>
                    </a:lnTo>
                    <a:lnTo>
                      <a:pt x="55" y="0"/>
                    </a:lnTo>
                    <a:lnTo>
                      <a:pt x="79" y="4"/>
                    </a:lnTo>
                    <a:lnTo>
                      <a:pt x="102" y="18"/>
                    </a:lnTo>
                    <a:lnTo>
                      <a:pt x="122" y="40"/>
                    </a:lnTo>
                    <a:lnTo>
                      <a:pt x="138" y="67"/>
                    </a:lnTo>
                    <a:lnTo>
                      <a:pt x="138" y="67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0" name="Freeform 89"/>
              <p:cNvSpPr>
                <a:spLocks/>
              </p:cNvSpPr>
              <p:nvPr/>
            </p:nvSpPr>
            <p:spPr bwMode="auto">
              <a:xfrm>
                <a:off x="2392" y="3596"/>
                <a:ext cx="197" cy="77"/>
              </a:xfrm>
              <a:custGeom>
                <a:avLst/>
                <a:gdLst>
                  <a:gd name="T0" fmla="*/ 197 w 197"/>
                  <a:gd name="T1" fmla="*/ 41 h 77"/>
                  <a:gd name="T2" fmla="*/ 197 w 197"/>
                  <a:gd name="T3" fmla="*/ 41 h 77"/>
                  <a:gd name="T4" fmla="*/ 197 w 197"/>
                  <a:gd name="T5" fmla="*/ 45 h 77"/>
                  <a:gd name="T6" fmla="*/ 197 w 197"/>
                  <a:gd name="T7" fmla="*/ 50 h 77"/>
                  <a:gd name="T8" fmla="*/ 197 w 197"/>
                  <a:gd name="T9" fmla="*/ 50 h 77"/>
                  <a:gd name="T10" fmla="*/ 193 w 197"/>
                  <a:gd name="T11" fmla="*/ 50 h 77"/>
                  <a:gd name="T12" fmla="*/ 189 w 197"/>
                  <a:gd name="T13" fmla="*/ 50 h 77"/>
                  <a:gd name="T14" fmla="*/ 189 w 197"/>
                  <a:gd name="T15" fmla="*/ 50 h 77"/>
                  <a:gd name="T16" fmla="*/ 173 w 197"/>
                  <a:gd name="T17" fmla="*/ 32 h 77"/>
                  <a:gd name="T18" fmla="*/ 161 w 197"/>
                  <a:gd name="T19" fmla="*/ 23 h 77"/>
                  <a:gd name="T20" fmla="*/ 142 w 197"/>
                  <a:gd name="T21" fmla="*/ 18 h 77"/>
                  <a:gd name="T22" fmla="*/ 126 w 197"/>
                  <a:gd name="T23" fmla="*/ 14 h 77"/>
                  <a:gd name="T24" fmla="*/ 126 w 197"/>
                  <a:gd name="T25" fmla="*/ 14 h 77"/>
                  <a:gd name="T26" fmla="*/ 102 w 197"/>
                  <a:gd name="T27" fmla="*/ 14 h 77"/>
                  <a:gd name="T28" fmla="*/ 83 w 197"/>
                  <a:gd name="T29" fmla="*/ 23 h 77"/>
                  <a:gd name="T30" fmla="*/ 63 w 197"/>
                  <a:gd name="T31" fmla="*/ 32 h 77"/>
                  <a:gd name="T32" fmla="*/ 43 w 197"/>
                  <a:gd name="T33" fmla="*/ 45 h 77"/>
                  <a:gd name="T34" fmla="*/ 19 w 197"/>
                  <a:gd name="T35" fmla="*/ 68 h 77"/>
                  <a:gd name="T36" fmla="*/ 8 w 197"/>
                  <a:gd name="T37" fmla="*/ 77 h 77"/>
                  <a:gd name="T38" fmla="*/ 8 w 197"/>
                  <a:gd name="T39" fmla="*/ 77 h 77"/>
                  <a:gd name="T40" fmla="*/ 4 w 197"/>
                  <a:gd name="T41" fmla="*/ 77 h 77"/>
                  <a:gd name="T42" fmla="*/ 0 w 197"/>
                  <a:gd name="T43" fmla="*/ 77 h 77"/>
                  <a:gd name="T44" fmla="*/ 0 w 197"/>
                  <a:gd name="T45" fmla="*/ 77 h 77"/>
                  <a:gd name="T46" fmla="*/ 0 w 197"/>
                  <a:gd name="T47" fmla="*/ 72 h 77"/>
                  <a:gd name="T48" fmla="*/ 0 w 197"/>
                  <a:gd name="T49" fmla="*/ 68 h 77"/>
                  <a:gd name="T50" fmla="*/ 0 w 197"/>
                  <a:gd name="T51" fmla="*/ 68 h 77"/>
                  <a:gd name="T52" fmla="*/ 12 w 197"/>
                  <a:gd name="T53" fmla="*/ 54 h 77"/>
                  <a:gd name="T54" fmla="*/ 39 w 197"/>
                  <a:gd name="T55" fmla="*/ 32 h 77"/>
                  <a:gd name="T56" fmla="*/ 59 w 197"/>
                  <a:gd name="T57" fmla="*/ 23 h 77"/>
                  <a:gd name="T58" fmla="*/ 79 w 197"/>
                  <a:gd name="T59" fmla="*/ 9 h 77"/>
                  <a:gd name="T60" fmla="*/ 102 w 197"/>
                  <a:gd name="T61" fmla="*/ 5 h 77"/>
                  <a:gd name="T62" fmla="*/ 126 w 197"/>
                  <a:gd name="T63" fmla="*/ 0 h 77"/>
                  <a:gd name="T64" fmla="*/ 126 w 197"/>
                  <a:gd name="T65" fmla="*/ 0 h 77"/>
                  <a:gd name="T66" fmla="*/ 146 w 197"/>
                  <a:gd name="T67" fmla="*/ 5 h 77"/>
                  <a:gd name="T68" fmla="*/ 165 w 197"/>
                  <a:gd name="T69" fmla="*/ 14 h 77"/>
                  <a:gd name="T70" fmla="*/ 181 w 197"/>
                  <a:gd name="T71" fmla="*/ 23 h 77"/>
                  <a:gd name="T72" fmla="*/ 197 w 197"/>
                  <a:gd name="T73" fmla="*/ 41 h 77"/>
                  <a:gd name="T74" fmla="*/ 197 w 197"/>
                  <a:gd name="T75" fmla="*/ 4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7" h="77">
                    <a:moveTo>
                      <a:pt x="197" y="41"/>
                    </a:moveTo>
                    <a:lnTo>
                      <a:pt x="197" y="41"/>
                    </a:lnTo>
                    <a:lnTo>
                      <a:pt x="197" y="45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3" y="50"/>
                    </a:lnTo>
                    <a:lnTo>
                      <a:pt x="189" y="50"/>
                    </a:lnTo>
                    <a:lnTo>
                      <a:pt x="189" y="50"/>
                    </a:lnTo>
                    <a:lnTo>
                      <a:pt x="173" y="32"/>
                    </a:lnTo>
                    <a:lnTo>
                      <a:pt x="161" y="23"/>
                    </a:lnTo>
                    <a:lnTo>
                      <a:pt x="142" y="18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02" y="14"/>
                    </a:lnTo>
                    <a:lnTo>
                      <a:pt x="83" y="23"/>
                    </a:lnTo>
                    <a:lnTo>
                      <a:pt x="63" y="32"/>
                    </a:lnTo>
                    <a:lnTo>
                      <a:pt x="43" y="45"/>
                    </a:lnTo>
                    <a:lnTo>
                      <a:pt x="19" y="68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4" y="7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2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12" y="54"/>
                    </a:lnTo>
                    <a:lnTo>
                      <a:pt x="39" y="32"/>
                    </a:lnTo>
                    <a:lnTo>
                      <a:pt x="59" y="23"/>
                    </a:lnTo>
                    <a:lnTo>
                      <a:pt x="79" y="9"/>
                    </a:lnTo>
                    <a:lnTo>
                      <a:pt x="102" y="5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46" y="5"/>
                    </a:lnTo>
                    <a:lnTo>
                      <a:pt x="165" y="14"/>
                    </a:lnTo>
                    <a:lnTo>
                      <a:pt x="181" y="23"/>
                    </a:lnTo>
                    <a:lnTo>
                      <a:pt x="197" y="41"/>
                    </a:lnTo>
                    <a:lnTo>
                      <a:pt x="197" y="41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1" name="Freeform 90"/>
              <p:cNvSpPr>
                <a:spLocks/>
              </p:cNvSpPr>
              <p:nvPr/>
            </p:nvSpPr>
            <p:spPr bwMode="auto">
              <a:xfrm>
                <a:off x="2435" y="3619"/>
                <a:ext cx="162" cy="144"/>
              </a:xfrm>
              <a:custGeom>
                <a:avLst/>
                <a:gdLst>
                  <a:gd name="T0" fmla="*/ 158 w 162"/>
                  <a:gd name="T1" fmla="*/ 13 h 144"/>
                  <a:gd name="T2" fmla="*/ 158 w 162"/>
                  <a:gd name="T3" fmla="*/ 13 h 144"/>
                  <a:gd name="T4" fmla="*/ 162 w 162"/>
                  <a:gd name="T5" fmla="*/ 18 h 144"/>
                  <a:gd name="T6" fmla="*/ 162 w 162"/>
                  <a:gd name="T7" fmla="*/ 22 h 144"/>
                  <a:gd name="T8" fmla="*/ 162 w 162"/>
                  <a:gd name="T9" fmla="*/ 22 h 144"/>
                  <a:gd name="T10" fmla="*/ 158 w 162"/>
                  <a:gd name="T11" fmla="*/ 27 h 144"/>
                  <a:gd name="T12" fmla="*/ 154 w 162"/>
                  <a:gd name="T13" fmla="*/ 22 h 144"/>
                  <a:gd name="T14" fmla="*/ 154 w 162"/>
                  <a:gd name="T15" fmla="*/ 22 h 144"/>
                  <a:gd name="T16" fmla="*/ 138 w 162"/>
                  <a:gd name="T17" fmla="*/ 18 h 144"/>
                  <a:gd name="T18" fmla="*/ 126 w 162"/>
                  <a:gd name="T19" fmla="*/ 13 h 144"/>
                  <a:gd name="T20" fmla="*/ 114 w 162"/>
                  <a:gd name="T21" fmla="*/ 13 h 144"/>
                  <a:gd name="T22" fmla="*/ 103 w 162"/>
                  <a:gd name="T23" fmla="*/ 13 h 144"/>
                  <a:gd name="T24" fmla="*/ 103 w 162"/>
                  <a:gd name="T25" fmla="*/ 13 h 144"/>
                  <a:gd name="T26" fmla="*/ 83 w 162"/>
                  <a:gd name="T27" fmla="*/ 27 h 144"/>
                  <a:gd name="T28" fmla="*/ 63 w 162"/>
                  <a:gd name="T29" fmla="*/ 45 h 144"/>
                  <a:gd name="T30" fmla="*/ 47 w 162"/>
                  <a:gd name="T31" fmla="*/ 63 h 144"/>
                  <a:gd name="T32" fmla="*/ 36 w 162"/>
                  <a:gd name="T33" fmla="*/ 85 h 144"/>
                  <a:gd name="T34" fmla="*/ 16 w 162"/>
                  <a:gd name="T35" fmla="*/ 126 h 144"/>
                  <a:gd name="T36" fmla="*/ 12 w 162"/>
                  <a:gd name="T37" fmla="*/ 144 h 144"/>
                  <a:gd name="T38" fmla="*/ 12 w 162"/>
                  <a:gd name="T39" fmla="*/ 144 h 144"/>
                  <a:gd name="T40" fmla="*/ 8 w 162"/>
                  <a:gd name="T41" fmla="*/ 144 h 144"/>
                  <a:gd name="T42" fmla="*/ 4 w 162"/>
                  <a:gd name="T43" fmla="*/ 144 h 144"/>
                  <a:gd name="T44" fmla="*/ 4 w 162"/>
                  <a:gd name="T45" fmla="*/ 144 h 144"/>
                  <a:gd name="T46" fmla="*/ 0 w 162"/>
                  <a:gd name="T47" fmla="*/ 144 h 144"/>
                  <a:gd name="T48" fmla="*/ 0 w 162"/>
                  <a:gd name="T49" fmla="*/ 139 h 144"/>
                  <a:gd name="T50" fmla="*/ 0 w 162"/>
                  <a:gd name="T51" fmla="*/ 139 h 144"/>
                  <a:gd name="T52" fmla="*/ 8 w 162"/>
                  <a:gd name="T53" fmla="*/ 117 h 144"/>
                  <a:gd name="T54" fmla="*/ 28 w 162"/>
                  <a:gd name="T55" fmla="*/ 76 h 144"/>
                  <a:gd name="T56" fmla="*/ 43 w 162"/>
                  <a:gd name="T57" fmla="*/ 54 h 144"/>
                  <a:gd name="T58" fmla="*/ 59 w 162"/>
                  <a:gd name="T59" fmla="*/ 31 h 144"/>
                  <a:gd name="T60" fmla="*/ 79 w 162"/>
                  <a:gd name="T61" fmla="*/ 13 h 144"/>
                  <a:gd name="T62" fmla="*/ 99 w 162"/>
                  <a:gd name="T63" fmla="*/ 4 h 144"/>
                  <a:gd name="T64" fmla="*/ 99 w 162"/>
                  <a:gd name="T65" fmla="*/ 4 h 144"/>
                  <a:gd name="T66" fmla="*/ 114 w 162"/>
                  <a:gd name="T67" fmla="*/ 0 h 144"/>
                  <a:gd name="T68" fmla="*/ 130 w 162"/>
                  <a:gd name="T69" fmla="*/ 0 h 144"/>
                  <a:gd name="T70" fmla="*/ 142 w 162"/>
                  <a:gd name="T71" fmla="*/ 4 h 144"/>
                  <a:gd name="T72" fmla="*/ 158 w 162"/>
                  <a:gd name="T73" fmla="*/ 13 h 144"/>
                  <a:gd name="T74" fmla="*/ 158 w 162"/>
                  <a:gd name="T75" fmla="*/ 1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" h="144">
                    <a:moveTo>
                      <a:pt x="158" y="13"/>
                    </a:moveTo>
                    <a:lnTo>
                      <a:pt x="158" y="13"/>
                    </a:lnTo>
                    <a:lnTo>
                      <a:pt x="162" y="18"/>
                    </a:lnTo>
                    <a:lnTo>
                      <a:pt x="162" y="22"/>
                    </a:lnTo>
                    <a:lnTo>
                      <a:pt x="162" y="22"/>
                    </a:lnTo>
                    <a:lnTo>
                      <a:pt x="158" y="27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38" y="18"/>
                    </a:lnTo>
                    <a:lnTo>
                      <a:pt x="126" y="13"/>
                    </a:lnTo>
                    <a:lnTo>
                      <a:pt x="114" y="13"/>
                    </a:lnTo>
                    <a:lnTo>
                      <a:pt x="103" y="13"/>
                    </a:lnTo>
                    <a:lnTo>
                      <a:pt x="103" y="13"/>
                    </a:lnTo>
                    <a:lnTo>
                      <a:pt x="83" y="27"/>
                    </a:lnTo>
                    <a:lnTo>
                      <a:pt x="63" y="45"/>
                    </a:lnTo>
                    <a:lnTo>
                      <a:pt x="47" y="63"/>
                    </a:lnTo>
                    <a:lnTo>
                      <a:pt x="36" y="85"/>
                    </a:lnTo>
                    <a:lnTo>
                      <a:pt x="16" y="126"/>
                    </a:lnTo>
                    <a:lnTo>
                      <a:pt x="12" y="144"/>
                    </a:lnTo>
                    <a:lnTo>
                      <a:pt x="12" y="144"/>
                    </a:lnTo>
                    <a:lnTo>
                      <a:pt x="8" y="144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0" y="144"/>
                    </a:lnTo>
                    <a:lnTo>
                      <a:pt x="0" y="139"/>
                    </a:lnTo>
                    <a:lnTo>
                      <a:pt x="0" y="139"/>
                    </a:lnTo>
                    <a:lnTo>
                      <a:pt x="8" y="117"/>
                    </a:lnTo>
                    <a:lnTo>
                      <a:pt x="28" y="76"/>
                    </a:lnTo>
                    <a:lnTo>
                      <a:pt x="43" y="54"/>
                    </a:lnTo>
                    <a:lnTo>
                      <a:pt x="59" y="31"/>
                    </a:lnTo>
                    <a:lnTo>
                      <a:pt x="79" y="13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114" y="0"/>
                    </a:lnTo>
                    <a:lnTo>
                      <a:pt x="130" y="0"/>
                    </a:lnTo>
                    <a:lnTo>
                      <a:pt x="142" y="4"/>
                    </a:lnTo>
                    <a:lnTo>
                      <a:pt x="158" y="13"/>
                    </a:lnTo>
                    <a:lnTo>
                      <a:pt x="158" y="13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2" name="Freeform 91"/>
              <p:cNvSpPr>
                <a:spLocks/>
              </p:cNvSpPr>
              <p:nvPr/>
            </p:nvSpPr>
            <p:spPr bwMode="auto">
              <a:xfrm>
                <a:off x="2502" y="3475"/>
                <a:ext cx="91" cy="162"/>
              </a:xfrm>
              <a:custGeom>
                <a:avLst/>
                <a:gdLst>
                  <a:gd name="T0" fmla="*/ 55 w 91"/>
                  <a:gd name="T1" fmla="*/ 14 h 162"/>
                  <a:gd name="T2" fmla="*/ 55 w 91"/>
                  <a:gd name="T3" fmla="*/ 14 h 162"/>
                  <a:gd name="T4" fmla="*/ 67 w 91"/>
                  <a:gd name="T5" fmla="*/ 23 h 162"/>
                  <a:gd name="T6" fmla="*/ 75 w 91"/>
                  <a:gd name="T7" fmla="*/ 32 h 162"/>
                  <a:gd name="T8" fmla="*/ 83 w 91"/>
                  <a:gd name="T9" fmla="*/ 63 h 162"/>
                  <a:gd name="T10" fmla="*/ 91 w 91"/>
                  <a:gd name="T11" fmla="*/ 108 h 162"/>
                  <a:gd name="T12" fmla="*/ 87 w 91"/>
                  <a:gd name="T13" fmla="*/ 157 h 162"/>
                  <a:gd name="T14" fmla="*/ 87 w 91"/>
                  <a:gd name="T15" fmla="*/ 157 h 162"/>
                  <a:gd name="T16" fmla="*/ 87 w 91"/>
                  <a:gd name="T17" fmla="*/ 162 h 162"/>
                  <a:gd name="T18" fmla="*/ 83 w 91"/>
                  <a:gd name="T19" fmla="*/ 162 h 162"/>
                  <a:gd name="T20" fmla="*/ 83 w 91"/>
                  <a:gd name="T21" fmla="*/ 162 h 162"/>
                  <a:gd name="T22" fmla="*/ 79 w 91"/>
                  <a:gd name="T23" fmla="*/ 162 h 162"/>
                  <a:gd name="T24" fmla="*/ 75 w 91"/>
                  <a:gd name="T25" fmla="*/ 157 h 162"/>
                  <a:gd name="T26" fmla="*/ 75 w 91"/>
                  <a:gd name="T27" fmla="*/ 157 h 162"/>
                  <a:gd name="T28" fmla="*/ 79 w 91"/>
                  <a:gd name="T29" fmla="*/ 108 h 162"/>
                  <a:gd name="T30" fmla="*/ 75 w 91"/>
                  <a:gd name="T31" fmla="*/ 72 h 162"/>
                  <a:gd name="T32" fmla="*/ 63 w 91"/>
                  <a:gd name="T33" fmla="*/ 41 h 162"/>
                  <a:gd name="T34" fmla="*/ 59 w 91"/>
                  <a:gd name="T35" fmla="*/ 32 h 162"/>
                  <a:gd name="T36" fmla="*/ 51 w 91"/>
                  <a:gd name="T37" fmla="*/ 23 h 162"/>
                  <a:gd name="T38" fmla="*/ 51 w 91"/>
                  <a:gd name="T39" fmla="*/ 23 h 162"/>
                  <a:gd name="T40" fmla="*/ 36 w 91"/>
                  <a:gd name="T41" fmla="*/ 14 h 162"/>
                  <a:gd name="T42" fmla="*/ 20 w 91"/>
                  <a:gd name="T43" fmla="*/ 9 h 162"/>
                  <a:gd name="T44" fmla="*/ 4 w 91"/>
                  <a:gd name="T45" fmla="*/ 14 h 162"/>
                  <a:gd name="T46" fmla="*/ 4 w 91"/>
                  <a:gd name="T47" fmla="*/ 14 h 162"/>
                  <a:gd name="T48" fmla="*/ 0 w 91"/>
                  <a:gd name="T49" fmla="*/ 14 h 162"/>
                  <a:gd name="T50" fmla="*/ 0 w 91"/>
                  <a:gd name="T51" fmla="*/ 9 h 162"/>
                  <a:gd name="T52" fmla="*/ 0 w 91"/>
                  <a:gd name="T53" fmla="*/ 9 h 162"/>
                  <a:gd name="T54" fmla="*/ 0 w 91"/>
                  <a:gd name="T55" fmla="*/ 5 h 162"/>
                  <a:gd name="T56" fmla="*/ 0 w 91"/>
                  <a:gd name="T57" fmla="*/ 0 h 162"/>
                  <a:gd name="T58" fmla="*/ 0 w 91"/>
                  <a:gd name="T59" fmla="*/ 0 h 162"/>
                  <a:gd name="T60" fmla="*/ 20 w 91"/>
                  <a:gd name="T61" fmla="*/ 0 h 162"/>
                  <a:gd name="T62" fmla="*/ 39 w 91"/>
                  <a:gd name="T63" fmla="*/ 0 h 162"/>
                  <a:gd name="T64" fmla="*/ 55 w 91"/>
                  <a:gd name="T65" fmla="*/ 14 h 162"/>
                  <a:gd name="T66" fmla="*/ 55 w 91"/>
                  <a:gd name="T67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1" h="162">
                    <a:moveTo>
                      <a:pt x="55" y="14"/>
                    </a:moveTo>
                    <a:lnTo>
                      <a:pt x="55" y="14"/>
                    </a:lnTo>
                    <a:lnTo>
                      <a:pt x="67" y="23"/>
                    </a:lnTo>
                    <a:lnTo>
                      <a:pt x="75" y="32"/>
                    </a:lnTo>
                    <a:lnTo>
                      <a:pt x="83" y="63"/>
                    </a:lnTo>
                    <a:lnTo>
                      <a:pt x="91" y="108"/>
                    </a:lnTo>
                    <a:lnTo>
                      <a:pt x="87" y="157"/>
                    </a:lnTo>
                    <a:lnTo>
                      <a:pt x="87" y="157"/>
                    </a:lnTo>
                    <a:lnTo>
                      <a:pt x="87" y="162"/>
                    </a:lnTo>
                    <a:lnTo>
                      <a:pt x="83" y="162"/>
                    </a:lnTo>
                    <a:lnTo>
                      <a:pt x="83" y="162"/>
                    </a:lnTo>
                    <a:lnTo>
                      <a:pt x="79" y="162"/>
                    </a:lnTo>
                    <a:lnTo>
                      <a:pt x="75" y="157"/>
                    </a:lnTo>
                    <a:lnTo>
                      <a:pt x="75" y="157"/>
                    </a:lnTo>
                    <a:lnTo>
                      <a:pt x="79" y="108"/>
                    </a:lnTo>
                    <a:lnTo>
                      <a:pt x="75" y="72"/>
                    </a:lnTo>
                    <a:lnTo>
                      <a:pt x="63" y="41"/>
                    </a:lnTo>
                    <a:lnTo>
                      <a:pt x="59" y="32"/>
                    </a:lnTo>
                    <a:lnTo>
                      <a:pt x="51" y="23"/>
                    </a:lnTo>
                    <a:lnTo>
                      <a:pt x="51" y="23"/>
                    </a:lnTo>
                    <a:lnTo>
                      <a:pt x="36" y="14"/>
                    </a:lnTo>
                    <a:lnTo>
                      <a:pt x="20" y="9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39" y="0"/>
                    </a:lnTo>
                    <a:lnTo>
                      <a:pt x="55" y="14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3" name="Freeform 92"/>
              <p:cNvSpPr>
                <a:spLocks/>
              </p:cNvSpPr>
              <p:nvPr/>
            </p:nvSpPr>
            <p:spPr bwMode="auto">
              <a:xfrm>
                <a:off x="2522" y="3619"/>
                <a:ext cx="59" cy="207"/>
              </a:xfrm>
              <a:custGeom>
                <a:avLst/>
                <a:gdLst>
                  <a:gd name="T0" fmla="*/ 35 w 59"/>
                  <a:gd name="T1" fmla="*/ 0 h 207"/>
                  <a:gd name="T2" fmla="*/ 35 w 59"/>
                  <a:gd name="T3" fmla="*/ 0 h 207"/>
                  <a:gd name="T4" fmla="*/ 51 w 59"/>
                  <a:gd name="T5" fmla="*/ 9 h 207"/>
                  <a:gd name="T6" fmla="*/ 59 w 59"/>
                  <a:gd name="T7" fmla="*/ 27 h 207"/>
                  <a:gd name="T8" fmla="*/ 59 w 59"/>
                  <a:gd name="T9" fmla="*/ 27 h 207"/>
                  <a:gd name="T10" fmla="*/ 59 w 59"/>
                  <a:gd name="T11" fmla="*/ 49 h 207"/>
                  <a:gd name="T12" fmla="*/ 59 w 59"/>
                  <a:gd name="T13" fmla="*/ 76 h 207"/>
                  <a:gd name="T14" fmla="*/ 51 w 59"/>
                  <a:gd name="T15" fmla="*/ 103 h 207"/>
                  <a:gd name="T16" fmla="*/ 39 w 59"/>
                  <a:gd name="T17" fmla="*/ 135 h 207"/>
                  <a:gd name="T18" fmla="*/ 19 w 59"/>
                  <a:gd name="T19" fmla="*/ 180 h 207"/>
                  <a:gd name="T20" fmla="*/ 8 w 59"/>
                  <a:gd name="T21" fmla="*/ 202 h 207"/>
                  <a:gd name="T22" fmla="*/ 8 w 59"/>
                  <a:gd name="T23" fmla="*/ 202 h 207"/>
                  <a:gd name="T24" fmla="*/ 4 w 59"/>
                  <a:gd name="T25" fmla="*/ 207 h 207"/>
                  <a:gd name="T26" fmla="*/ 0 w 59"/>
                  <a:gd name="T27" fmla="*/ 207 h 207"/>
                  <a:gd name="T28" fmla="*/ 0 w 59"/>
                  <a:gd name="T29" fmla="*/ 207 h 207"/>
                  <a:gd name="T30" fmla="*/ 0 w 59"/>
                  <a:gd name="T31" fmla="*/ 202 h 207"/>
                  <a:gd name="T32" fmla="*/ 0 w 59"/>
                  <a:gd name="T33" fmla="*/ 198 h 207"/>
                  <a:gd name="T34" fmla="*/ 0 w 59"/>
                  <a:gd name="T35" fmla="*/ 198 h 207"/>
                  <a:gd name="T36" fmla="*/ 8 w 59"/>
                  <a:gd name="T37" fmla="*/ 175 h 207"/>
                  <a:gd name="T38" fmla="*/ 27 w 59"/>
                  <a:gd name="T39" fmla="*/ 130 h 207"/>
                  <a:gd name="T40" fmla="*/ 39 w 59"/>
                  <a:gd name="T41" fmla="*/ 103 h 207"/>
                  <a:gd name="T42" fmla="*/ 47 w 59"/>
                  <a:gd name="T43" fmla="*/ 76 h 207"/>
                  <a:gd name="T44" fmla="*/ 51 w 59"/>
                  <a:gd name="T45" fmla="*/ 49 h 207"/>
                  <a:gd name="T46" fmla="*/ 47 w 59"/>
                  <a:gd name="T47" fmla="*/ 31 h 207"/>
                  <a:gd name="T48" fmla="*/ 47 w 59"/>
                  <a:gd name="T49" fmla="*/ 31 h 207"/>
                  <a:gd name="T50" fmla="*/ 39 w 59"/>
                  <a:gd name="T51" fmla="*/ 18 h 207"/>
                  <a:gd name="T52" fmla="*/ 31 w 59"/>
                  <a:gd name="T53" fmla="*/ 13 h 207"/>
                  <a:gd name="T54" fmla="*/ 31 w 59"/>
                  <a:gd name="T55" fmla="*/ 13 h 207"/>
                  <a:gd name="T56" fmla="*/ 27 w 59"/>
                  <a:gd name="T57" fmla="*/ 9 h 207"/>
                  <a:gd name="T58" fmla="*/ 27 w 59"/>
                  <a:gd name="T59" fmla="*/ 4 h 207"/>
                  <a:gd name="T60" fmla="*/ 27 w 59"/>
                  <a:gd name="T61" fmla="*/ 4 h 207"/>
                  <a:gd name="T62" fmla="*/ 31 w 59"/>
                  <a:gd name="T63" fmla="*/ 0 h 207"/>
                  <a:gd name="T64" fmla="*/ 35 w 59"/>
                  <a:gd name="T65" fmla="*/ 0 h 207"/>
                  <a:gd name="T66" fmla="*/ 35 w 59"/>
                  <a:gd name="T6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9" h="207">
                    <a:moveTo>
                      <a:pt x="35" y="0"/>
                    </a:moveTo>
                    <a:lnTo>
                      <a:pt x="35" y="0"/>
                    </a:lnTo>
                    <a:lnTo>
                      <a:pt x="51" y="9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9" y="49"/>
                    </a:lnTo>
                    <a:lnTo>
                      <a:pt x="59" y="76"/>
                    </a:lnTo>
                    <a:lnTo>
                      <a:pt x="51" y="103"/>
                    </a:lnTo>
                    <a:lnTo>
                      <a:pt x="39" y="135"/>
                    </a:lnTo>
                    <a:lnTo>
                      <a:pt x="19" y="180"/>
                    </a:lnTo>
                    <a:lnTo>
                      <a:pt x="8" y="202"/>
                    </a:lnTo>
                    <a:lnTo>
                      <a:pt x="8" y="202"/>
                    </a:lnTo>
                    <a:lnTo>
                      <a:pt x="4" y="207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2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8" y="175"/>
                    </a:lnTo>
                    <a:lnTo>
                      <a:pt x="27" y="130"/>
                    </a:lnTo>
                    <a:lnTo>
                      <a:pt x="39" y="103"/>
                    </a:lnTo>
                    <a:lnTo>
                      <a:pt x="47" y="76"/>
                    </a:lnTo>
                    <a:lnTo>
                      <a:pt x="51" y="49"/>
                    </a:lnTo>
                    <a:lnTo>
                      <a:pt x="47" y="31"/>
                    </a:lnTo>
                    <a:lnTo>
                      <a:pt x="47" y="31"/>
                    </a:lnTo>
                    <a:lnTo>
                      <a:pt x="39" y="18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7" y="9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4" name="Freeform 93"/>
              <p:cNvSpPr>
                <a:spLocks/>
              </p:cNvSpPr>
              <p:nvPr/>
            </p:nvSpPr>
            <p:spPr bwMode="auto">
              <a:xfrm>
                <a:off x="2526" y="3623"/>
                <a:ext cx="43" cy="99"/>
              </a:xfrm>
              <a:custGeom>
                <a:avLst/>
                <a:gdLst>
                  <a:gd name="T0" fmla="*/ 43 w 43"/>
                  <a:gd name="T1" fmla="*/ 5 h 99"/>
                  <a:gd name="T2" fmla="*/ 43 w 43"/>
                  <a:gd name="T3" fmla="*/ 5 h 99"/>
                  <a:gd name="T4" fmla="*/ 43 w 43"/>
                  <a:gd name="T5" fmla="*/ 23 h 99"/>
                  <a:gd name="T6" fmla="*/ 31 w 43"/>
                  <a:gd name="T7" fmla="*/ 50 h 99"/>
                  <a:gd name="T8" fmla="*/ 12 w 43"/>
                  <a:gd name="T9" fmla="*/ 95 h 99"/>
                  <a:gd name="T10" fmla="*/ 12 w 43"/>
                  <a:gd name="T11" fmla="*/ 95 h 99"/>
                  <a:gd name="T12" fmla="*/ 8 w 43"/>
                  <a:gd name="T13" fmla="*/ 99 h 99"/>
                  <a:gd name="T14" fmla="*/ 4 w 43"/>
                  <a:gd name="T15" fmla="*/ 99 h 99"/>
                  <a:gd name="T16" fmla="*/ 4 w 43"/>
                  <a:gd name="T17" fmla="*/ 99 h 99"/>
                  <a:gd name="T18" fmla="*/ 0 w 43"/>
                  <a:gd name="T19" fmla="*/ 95 h 99"/>
                  <a:gd name="T20" fmla="*/ 0 w 43"/>
                  <a:gd name="T21" fmla="*/ 90 h 99"/>
                  <a:gd name="T22" fmla="*/ 0 w 43"/>
                  <a:gd name="T23" fmla="*/ 90 h 99"/>
                  <a:gd name="T24" fmla="*/ 23 w 43"/>
                  <a:gd name="T25" fmla="*/ 41 h 99"/>
                  <a:gd name="T26" fmla="*/ 31 w 43"/>
                  <a:gd name="T27" fmla="*/ 18 h 99"/>
                  <a:gd name="T28" fmla="*/ 35 w 43"/>
                  <a:gd name="T29" fmla="*/ 9 h 99"/>
                  <a:gd name="T30" fmla="*/ 35 w 43"/>
                  <a:gd name="T31" fmla="*/ 9 h 99"/>
                  <a:gd name="T32" fmla="*/ 35 w 43"/>
                  <a:gd name="T33" fmla="*/ 5 h 99"/>
                  <a:gd name="T34" fmla="*/ 39 w 43"/>
                  <a:gd name="T35" fmla="*/ 0 h 99"/>
                  <a:gd name="T36" fmla="*/ 39 w 43"/>
                  <a:gd name="T37" fmla="*/ 0 h 99"/>
                  <a:gd name="T38" fmla="*/ 43 w 43"/>
                  <a:gd name="T39" fmla="*/ 0 h 99"/>
                  <a:gd name="T40" fmla="*/ 43 w 43"/>
                  <a:gd name="T41" fmla="*/ 5 h 99"/>
                  <a:gd name="T42" fmla="*/ 43 w 43"/>
                  <a:gd name="T43" fmla="*/ 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" h="99">
                    <a:moveTo>
                      <a:pt x="43" y="5"/>
                    </a:moveTo>
                    <a:lnTo>
                      <a:pt x="43" y="5"/>
                    </a:lnTo>
                    <a:lnTo>
                      <a:pt x="43" y="23"/>
                    </a:lnTo>
                    <a:lnTo>
                      <a:pt x="31" y="50"/>
                    </a:lnTo>
                    <a:lnTo>
                      <a:pt x="12" y="95"/>
                    </a:lnTo>
                    <a:lnTo>
                      <a:pt x="12" y="95"/>
                    </a:lnTo>
                    <a:lnTo>
                      <a:pt x="8" y="99"/>
                    </a:lnTo>
                    <a:lnTo>
                      <a:pt x="4" y="99"/>
                    </a:lnTo>
                    <a:lnTo>
                      <a:pt x="4" y="99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23" y="41"/>
                    </a:lnTo>
                    <a:lnTo>
                      <a:pt x="31" y="18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5" y="5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3" y="5"/>
                    </a:lnTo>
                    <a:lnTo>
                      <a:pt x="43" y="5"/>
                    </a:lnTo>
                    <a:close/>
                  </a:path>
                </a:pathLst>
              </a:custGeom>
              <a:solidFill>
                <a:srgbClr val="3999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5" name="Freeform 94"/>
              <p:cNvSpPr>
                <a:spLocks/>
              </p:cNvSpPr>
              <p:nvPr/>
            </p:nvSpPr>
            <p:spPr bwMode="auto">
              <a:xfrm>
                <a:off x="2569" y="3538"/>
                <a:ext cx="71" cy="81"/>
              </a:xfrm>
              <a:custGeom>
                <a:avLst/>
                <a:gdLst>
                  <a:gd name="T0" fmla="*/ 0 w 71"/>
                  <a:gd name="T1" fmla="*/ 72 h 81"/>
                  <a:gd name="T2" fmla="*/ 0 w 71"/>
                  <a:gd name="T3" fmla="*/ 72 h 81"/>
                  <a:gd name="T4" fmla="*/ 8 w 71"/>
                  <a:gd name="T5" fmla="*/ 58 h 81"/>
                  <a:gd name="T6" fmla="*/ 28 w 71"/>
                  <a:gd name="T7" fmla="*/ 36 h 81"/>
                  <a:gd name="T8" fmla="*/ 63 w 71"/>
                  <a:gd name="T9" fmla="*/ 0 h 81"/>
                  <a:gd name="T10" fmla="*/ 63 w 71"/>
                  <a:gd name="T11" fmla="*/ 0 h 81"/>
                  <a:gd name="T12" fmla="*/ 67 w 71"/>
                  <a:gd name="T13" fmla="*/ 0 h 81"/>
                  <a:gd name="T14" fmla="*/ 71 w 71"/>
                  <a:gd name="T15" fmla="*/ 0 h 81"/>
                  <a:gd name="T16" fmla="*/ 71 w 71"/>
                  <a:gd name="T17" fmla="*/ 0 h 81"/>
                  <a:gd name="T18" fmla="*/ 71 w 71"/>
                  <a:gd name="T19" fmla="*/ 4 h 81"/>
                  <a:gd name="T20" fmla="*/ 71 w 71"/>
                  <a:gd name="T21" fmla="*/ 9 h 81"/>
                  <a:gd name="T22" fmla="*/ 71 w 71"/>
                  <a:gd name="T23" fmla="*/ 9 h 81"/>
                  <a:gd name="T24" fmla="*/ 32 w 71"/>
                  <a:gd name="T25" fmla="*/ 49 h 81"/>
                  <a:gd name="T26" fmla="*/ 16 w 71"/>
                  <a:gd name="T27" fmla="*/ 63 h 81"/>
                  <a:gd name="T28" fmla="*/ 12 w 71"/>
                  <a:gd name="T29" fmla="*/ 76 h 81"/>
                  <a:gd name="T30" fmla="*/ 12 w 71"/>
                  <a:gd name="T31" fmla="*/ 76 h 81"/>
                  <a:gd name="T32" fmla="*/ 12 w 71"/>
                  <a:gd name="T33" fmla="*/ 76 h 81"/>
                  <a:gd name="T34" fmla="*/ 4 w 71"/>
                  <a:gd name="T35" fmla="*/ 81 h 81"/>
                  <a:gd name="T36" fmla="*/ 4 w 71"/>
                  <a:gd name="T37" fmla="*/ 81 h 81"/>
                  <a:gd name="T38" fmla="*/ 4 w 71"/>
                  <a:gd name="T39" fmla="*/ 76 h 81"/>
                  <a:gd name="T40" fmla="*/ 0 w 71"/>
                  <a:gd name="T41" fmla="*/ 72 h 81"/>
                  <a:gd name="T42" fmla="*/ 0 w 71"/>
                  <a:gd name="T43" fmla="*/ 7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1" h="81">
                    <a:moveTo>
                      <a:pt x="0" y="72"/>
                    </a:moveTo>
                    <a:lnTo>
                      <a:pt x="0" y="72"/>
                    </a:lnTo>
                    <a:lnTo>
                      <a:pt x="8" y="58"/>
                    </a:lnTo>
                    <a:lnTo>
                      <a:pt x="28" y="36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4"/>
                    </a:lnTo>
                    <a:lnTo>
                      <a:pt x="71" y="9"/>
                    </a:lnTo>
                    <a:lnTo>
                      <a:pt x="71" y="9"/>
                    </a:lnTo>
                    <a:lnTo>
                      <a:pt x="32" y="49"/>
                    </a:lnTo>
                    <a:lnTo>
                      <a:pt x="16" y="63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4" y="81"/>
                    </a:lnTo>
                    <a:lnTo>
                      <a:pt x="4" y="81"/>
                    </a:lnTo>
                    <a:lnTo>
                      <a:pt x="4" y="76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6" name="Freeform 95"/>
              <p:cNvSpPr>
                <a:spLocks/>
              </p:cNvSpPr>
              <p:nvPr/>
            </p:nvSpPr>
            <p:spPr bwMode="auto">
              <a:xfrm>
                <a:off x="2585" y="3641"/>
                <a:ext cx="59" cy="99"/>
              </a:xfrm>
              <a:custGeom>
                <a:avLst/>
                <a:gdLst>
                  <a:gd name="T0" fmla="*/ 4 w 59"/>
                  <a:gd name="T1" fmla="*/ 0 h 99"/>
                  <a:gd name="T2" fmla="*/ 4 w 59"/>
                  <a:gd name="T3" fmla="*/ 0 h 99"/>
                  <a:gd name="T4" fmla="*/ 23 w 59"/>
                  <a:gd name="T5" fmla="*/ 14 h 99"/>
                  <a:gd name="T6" fmla="*/ 39 w 59"/>
                  <a:gd name="T7" fmla="*/ 27 h 99"/>
                  <a:gd name="T8" fmla="*/ 47 w 59"/>
                  <a:gd name="T9" fmla="*/ 41 h 99"/>
                  <a:gd name="T10" fmla="*/ 55 w 59"/>
                  <a:gd name="T11" fmla="*/ 59 h 99"/>
                  <a:gd name="T12" fmla="*/ 59 w 59"/>
                  <a:gd name="T13" fmla="*/ 86 h 99"/>
                  <a:gd name="T14" fmla="*/ 59 w 59"/>
                  <a:gd name="T15" fmla="*/ 95 h 99"/>
                  <a:gd name="T16" fmla="*/ 59 w 59"/>
                  <a:gd name="T17" fmla="*/ 95 h 99"/>
                  <a:gd name="T18" fmla="*/ 55 w 59"/>
                  <a:gd name="T19" fmla="*/ 99 h 99"/>
                  <a:gd name="T20" fmla="*/ 51 w 59"/>
                  <a:gd name="T21" fmla="*/ 99 h 99"/>
                  <a:gd name="T22" fmla="*/ 51 w 59"/>
                  <a:gd name="T23" fmla="*/ 99 h 99"/>
                  <a:gd name="T24" fmla="*/ 47 w 59"/>
                  <a:gd name="T25" fmla="*/ 99 h 99"/>
                  <a:gd name="T26" fmla="*/ 47 w 59"/>
                  <a:gd name="T27" fmla="*/ 95 h 99"/>
                  <a:gd name="T28" fmla="*/ 47 w 59"/>
                  <a:gd name="T29" fmla="*/ 95 h 99"/>
                  <a:gd name="T30" fmla="*/ 47 w 59"/>
                  <a:gd name="T31" fmla="*/ 81 h 99"/>
                  <a:gd name="T32" fmla="*/ 43 w 59"/>
                  <a:gd name="T33" fmla="*/ 59 h 99"/>
                  <a:gd name="T34" fmla="*/ 39 w 59"/>
                  <a:gd name="T35" fmla="*/ 50 h 99"/>
                  <a:gd name="T36" fmla="*/ 31 w 59"/>
                  <a:gd name="T37" fmla="*/ 36 h 99"/>
                  <a:gd name="T38" fmla="*/ 20 w 59"/>
                  <a:gd name="T39" fmla="*/ 23 h 99"/>
                  <a:gd name="T40" fmla="*/ 0 w 59"/>
                  <a:gd name="T41" fmla="*/ 14 h 99"/>
                  <a:gd name="T42" fmla="*/ 0 w 59"/>
                  <a:gd name="T43" fmla="*/ 14 h 99"/>
                  <a:gd name="T44" fmla="*/ 0 w 59"/>
                  <a:gd name="T45" fmla="*/ 9 h 99"/>
                  <a:gd name="T46" fmla="*/ 0 w 59"/>
                  <a:gd name="T47" fmla="*/ 5 h 99"/>
                  <a:gd name="T48" fmla="*/ 0 w 59"/>
                  <a:gd name="T49" fmla="*/ 5 h 99"/>
                  <a:gd name="T50" fmla="*/ 0 w 59"/>
                  <a:gd name="T51" fmla="*/ 0 h 99"/>
                  <a:gd name="T52" fmla="*/ 4 w 59"/>
                  <a:gd name="T53" fmla="*/ 0 h 99"/>
                  <a:gd name="T54" fmla="*/ 4 w 59"/>
                  <a:gd name="T55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9" h="99">
                    <a:moveTo>
                      <a:pt x="4" y="0"/>
                    </a:moveTo>
                    <a:lnTo>
                      <a:pt x="4" y="0"/>
                    </a:lnTo>
                    <a:lnTo>
                      <a:pt x="23" y="14"/>
                    </a:lnTo>
                    <a:lnTo>
                      <a:pt x="39" y="27"/>
                    </a:lnTo>
                    <a:lnTo>
                      <a:pt x="47" y="41"/>
                    </a:lnTo>
                    <a:lnTo>
                      <a:pt x="55" y="59"/>
                    </a:lnTo>
                    <a:lnTo>
                      <a:pt x="59" y="86"/>
                    </a:lnTo>
                    <a:lnTo>
                      <a:pt x="59" y="95"/>
                    </a:lnTo>
                    <a:lnTo>
                      <a:pt x="59" y="95"/>
                    </a:lnTo>
                    <a:lnTo>
                      <a:pt x="55" y="99"/>
                    </a:lnTo>
                    <a:lnTo>
                      <a:pt x="51" y="99"/>
                    </a:lnTo>
                    <a:lnTo>
                      <a:pt x="51" y="99"/>
                    </a:lnTo>
                    <a:lnTo>
                      <a:pt x="47" y="99"/>
                    </a:lnTo>
                    <a:lnTo>
                      <a:pt x="47" y="95"/>
                    </a:lnTo>
                    <a:lnTo>
                      <a:pt x="47" y="95"/>
                    </a:lnTo>
                    <a:lnTo>
                      <a:pt x="47" y="81"/>
                    </a:lnTo>
                    <a:lnTo>
                      <a:pt x="43" y="59"/>
                    </a:lnTo>
                    <a:lnTo>
                      <a:pt x="39" y="50"/>
                    </a:lnTo>
                    <a:lnTo>
                      <a:pt x="31" y="36"/>
                    </a:lnTo>
                    <a:lnTo>
                      <a:pt x="20" y="2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3D52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7" name="Freeform 96"/>
              <p:cNvSpPr>
                <a:spLocks/>
              </p:cNvSpPr>
              <p:nvPr/>
            </p:nvSpPr>
            <p:spPr bwMode="auto">
              <a:xfrm>
                <a:off x="2545" y="3587"/>
                <a:ext cx="67" cy="68"/>
              </a:xfrm>
              <a:custGeom>
                <a:avLst/>
                <a:gdLst>
                  <a:gd name="T0" fmla="*/ 36 w 67"/>
                  <a:gd name="T1" fmla="*/ 18 h 68"/>
                  <a:gd name="T2" fmla="*/ 52 w 67"/>
                  <a:gd name="T3" fmla="*/ 5 h 68"/>
                  <a:gd name="T4" fmla="*/ 48 w 67"/>
                  <a:gd name="T5" fmla="*/ 23 h 68"/>
                  <a:gd name="T6" fmla="*/ 63 w 67"/>
                  <a:gd name="T7" fmla="*/ 27 h 68"/>
                  <a:gd name="T8" fmla="*/ 52 w 67"/>
                  <a:gd name="T9" fmla="*/ 41 h 68"/>
                  <a:gd name="T10" fmla="*/ 67 w 67"/>
                  <a:gd name="T11" fmla="*/ 50 h 68"/>
                  <a:gd name="T12" fmla="*/ 48 w 67"/>
                  <a:gd name="T13" fmla="*/ 54 h 68"/>
                  <a:gd name="T14" fmla="*/ 48 w 67"/>
                  <a:gd name="T15" fmla="*/ 54 h 68"/>
                  <a:gd name="T16" fmla="*/ 48 w 67"/>
                  <a:gd name="T17" fmla="*/ 63 h 68"/>
                  <a:gd name="T18" fmla="*/ 48 w 67"/>
                  <a:gd name="T19" fmla="*/ 68 h 68"/>
                  <a:gd name="T20" fmla="*/ 48 w 67"/>
                  <a:gd name="T21" fmla="*/ 68 h 68"/>
                  <a:gd name="T22" fmla="*/ 48 w 67"/>
                  <a:gd name="T23" fmla="*/ 68 h 68"/>
                  <a:gd name="T24" fmla="*/ 36 w 67"/>
                  <a:gd name="T25" fmla="*/ 59 h 68"/>
                  <a:gd name="T26" fmla="*/ 28 w 67"/>
                  <a:gd name="T27" fmla="*/ 50 h 68"/>
                  <a:gd name="T28" fmla="*/ 28 w 67"/>
                  <a:gd name="T29" fmla="*/ 63 h 68"/>
                  <a:gd name="T30" fmla="*/ 20 w 67"/>
                  <a:gd name="T31" fmla="*/ 45 h 68"/>
                  <a:gd name="T32" fmla="*/ 0 w 67"/>
                  <a:gd name="T33" fmla="*/ 41 h 68"/>
                  <a:gd name="T34" fmla="*/ 12 w 67"/>
                  <a:gd name="T35" fmla="*/ 32 h 68"/>
                  <a:gd name="T36" fmla="*/ 4 w 67"/>
                  <a:gd name="T37" fmla="*/ 23 h 68"/>
                  <a:gd name="T38" fmla="*/ 24 w 67"/>
                  <a:gd name="T39" fmla="*/ 23 h 68"/>
                  <a:gd name="T40" fmla="*/ 24 w 67"/>
                  <a:gd name="T41" fmla="*/ 0 h 68"/>
                  <a:gd name="T42" fmla="*/ 36 w 67"/>
                  <a:gd name="T43" fmla="*/ 1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68">
                    <a:moveTo>
                      <a:pt x="36" y="18"/>
                    </a:moveTo>
                    <a:lnTo>
                      <a:pt x="52" y="5"/>
                    </a:lnTo>
                    <a:lnTo>
                      <a:pt x="48" y="23"/>
                    </a:lnTo>
                    <a:lnTo>
                      <a:pt x="63" y="27"/>
                    </a:lnTo>
                    <a:lnTo>
                      <a:pt x="52" y="41"/>
                    </a:lnTo>
                    <a:lnTo>
                      <a:pt x="67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63"/>
                    </a:lnTo>
                    <a:lnTo>
                      <a:pt x="48" y="68"/>
                    </a:lnTo>
                    <a:lnTo>
                      <a:pt x="48" y="68"/>
                    </a:lnTo>
                    <a:lnTo>
                      <a:pt x="48" y="68"/>
                    </a:lnTo>
                    <a:lnTo>
                      <a:pt x="36" y="59"/>
                    </a:lnTo>
                    <a:lnTo>
                      <a:pt x="28" y="50"/>
                    </a:lnTo>
                    <a:lnTo>
                      <a:pt x="28" y="63"/>
                    </a:lnTo>
                    <a:lnTo>
                      <a:pt x="20" y="45"/>
                    </a:lnTo>
                    <a:lnTo>
                      <a:pt x="0" y="41"/>
                    </a:lnTo>
                    <a:lnTo>
                      <a:pt x="12" y="32"/>
                    </a:lnTo>
                    <a:lnTo>
                      <a:pt x="4" y="23"/>
                    </a:lnTo>
                    <a:lnTo>
                      <a:pt x="24" y="23"/>
                    </a:lnTo>
                    <a:lnTo>
                      <a:pt x="24" y="0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61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8" name="Freeform 97"/>
              <p:cNvSpPr>
                <a:spLocks noEditPoints="1"/>
              </p:cNvSpPr>
              <p:nvPr/>
            </p:nvSpPr>
            <p:spPr bwMode="auto">
              <a:xfrm>
                <a:off x="812" y="3893"/>
                <a:ext cx="114" cy="202"/>
              </a:xfrm>
              <a:custGeom>
                <a:avLst/>
                <a:gdLst>
                  <a:gd name="T0" fmla="*/ 114 w 114"/>
                  <a:gd name="T1" fmla="*/ 90 h 202"/>
                  <a:gd name="T2" fmla="*/ 94 w 114"/>
                  <a:gd name="T3" fmla="*/ 63 h 202"/>
                  <a:gd name="T4" fmla="*/ 98 w 114"/>
                  <a:gd name="T5" fmla="*/ 58 h 202"/>
                  <a:gd name="T6" fmla="*/ 110 w 114"/>
                  <a:gd name="T7" fmla="*/ 54 h 202"/>
                  <a:gd name="T8" fmla="*/ 110 w 114"/>
                  <a:gd name="T9" fmla="*/ 45 h 202"/>
                  <a:gd name="T10" fmla="*/ 106 w 114"/>
                  <a:gd name="T11" fmla="*/ 9 h 202"/>
                  <a:gd name="T12" fmla="*/ 90 w 114"/>
                  <a:gd name="T13" fmla="*/ 0 h 202"/>
                  <a:gd name="T14" fmla="*/ 79 w 114"/>
                  <a:gd name="T15" fmla="*/ 14 h 202"/>
                  <a:gd name="T16" fmla="*/ 98 w 114"/>
                  <a:gd name="T17" fmla="*/ 18 h 202"/>
                  <a:gd name="T18" fmla="*/ 102 w 114"/>
                  <a:gd name="T19" fmla="*/ 31 h 202"/>
                  <a:gd name="T20" fmla="*/ 102 w 114"/>
                  <a:gd name="T21" fmla="*/ 45 h 202"/>
                  <a:gd name="T22" fmla="*/ 90 w 114"/>
                  <a:gd name="T23" fmla="*/ 54 h 202"/>
                  <a:gd name="T24" fmla="*/ 90 w 114"/>
                  <a:gd name="T25" fmla="*/ 54 h 202"/>
                  <a:gd name="T26" fmla="*/ 71 w 114"/>
                  <a:gd name="T27" fmla="*/ 31 h 202"/>
                  <a:gd name="T28" fmla="*/ 63 w 114"/>
                  <a:gd name="T29" fmla="*/ 27 h 202"/>
                  <a:gd name="T30" fmla="*/ 43 w 114"/>
                  <a:gd name="T31" fmla="*/ 31 h 202"/>
                  <a:gd name="T32" fmla="*/ 27 w 114"/>
                  <a:gd name="T33" fmla="*/ 49 h 202"/>
                  <a:gd name="T34" fmla="*/ 27 w 114"/>
                  <a:gd name="T35" fmla="*/ 63 h 202"/>
                  <a:gd name="T36" fmla="*/ 43 w 114"/>
                  <a:gd name="T37" fmla="*/ 76 h 202"/>
                  <a:gd name="T38" fmla="*/ 86 w 114"/>
                  <a:gd name="T39" fmla="*/ 63 h 202"/>
                  <a:gd name="T40" fmla="*/ 90 w 114"/>
                  <a:gd name="T41" fmla="*/ 67 h 202"/>
                  <a:gd name="T42" fmla="*/ 102 w 114"/>
                  <a:gd name="T43" fmla="*/ 81 h 202"/>
                  <a:gd name="T44" fmla="*/ 106 w 114"/>
                  <a:gd name="T45" fmla="*/ 90 h 202"/>
                  <a:gd name="T46" fmla="*/ 94 w 114"/>
                  <a:gd name="T47" fmla="*/ 108 h 202"/>
                  <a:gd name="T48" fmla="*/ 71 w 114"/>
                  <a:gd name="T49" fmla="*/ 130 h 202"/>
                  <a:gd name="T50" fmla="*/ 51 w 114"/>
                  <a:gd name="T51" fmla="*/ 108 h 202"/>
                  <a:gd name="T52" fmla="*/ 43 w 114"/>
                  <a:gd name="T53" fmla="*/ 99 h 202"/>
                  <a:gd name="T54" fmla="*/ 15 w 114"/>
                  <a:gd name="T55" fmla="*/ 99 h 202"/>
                  <a:gd name="T56" fmla="*/ 8 w 114"/>
                  <a:gd name="T57" fmla="*/ 103 h 202"/>
                  <a:gd name="T58" fmla="*/ 0 w 114"/>
                  <a:gd name="T59" fmla="*/ 130 h 202"/>
                  <a:gd name="T60" fmla="*/ 4 w 114"/>
                  <a:gd name="T61" fmla="*/ 153 h 202"/>
                  <a:gd name="T62" fmla="*/ 12 w 114"/>
                  <a:gd name="T63" fmla="*/ 157 h 202"/>
                  <a:gd name="T64" fmla="*/ 39 w 114"/>
                  <a:gd name="T65" fmla="*/ 157 h 202"/>
                  <a:gd name="T66" fmla="*/ 63 w 114"/>
                  <a:gd name="T67" fmla="*/ 144 h 202"/>
                  <a:gd name="T68" fmla="*/ 67 w 114"/>
                  <a:gd name="T69" fmla="*/ 148 h 202"/>
                  <a:gd name="T70" fmla="*/ 71 w 114"/>
                  <a:gd name="T71" fmla="*/ 153 h 202"/>
                  <a:gd name="T72" fmla="*/ 75 w 114"/>
                  <a:gd name="T73" fmla="*/ 162 h 202"/>
                  <a:gd name="T74" fmla="*/ 67 w 114"/>
                  <a:gd name="T75" fmla="*/ 171 h 202"/>
                  <a:gd name="T76" fmla="*/ 31 w 114"/>
                  <a:gd name="T77" fmla="*/ 180 h 202"/>
                  <a:gd name="T78" fmla="*/ 35 w 114"/>
                  <a:gd name="T79" fmla="*/ 202 h 202"/>
                  <a:gd name="T80" fmla="*/ 59 w 114"/>
                  <a:gd name="T81" fmla="*/ 198 h 202"/>
                  <a:gd name="T82" fmla="*/ 75 w 114"/>
                  <a:gd name="T83" fmla="*/ 184 h 202"/>
                  <a:gd name="T84" fmla="*/ 82 w 114"/>
                  <a:gd name="T85" fmla="*/ 162 h 202"/>
                  <a:gd name="T86" fmla="*/ 79 w 114"/>
                  <a:gd name="T87" fmla="*/ 148 h 202"/>
                  <a:gd name="T88" fmla="*/ 71 w 114"/>
                  <a:gd name="T89" fmla="*/ 135 h 202"/>
                  <a:gd name="T90" fmla="*/ 94 w 114"/>
                  <a:gd name="T91" fmla="*/ 126 h 202"/>
                  <a:gd name="T92" fmla="*/ 102 w 114"/>
                  <a:gd name="T93" fmla="*/ 121 h 202"/>
                  <a:gd name="T94" fmla="*/ 114 w 114"/>
                  <a:gd name="T95" fmla="*/ 99 h 202"/>
                  <a:gd name="T96" fmla="*/ 114 w 114"/>
                  <a:gd name="T97" fmla="*/ 90 h 202"/>
                  <a:gd name="T98" fmla="*/ 51 w 114"/>
                  <a:gd name="T99" fmla="*/ 63 h 202"/>
                  <a:gd name="T100" fmla="*/ 47 w 114"/>
                  <a:gd name="T101" fmla="*/ 54 h 202"/>
                  <a:gd name="T102" fmla="*/ 47 w 114"/>
                  <a:gd name="T103" fmla="*/ 49 h 202"/>
                  <a:gd name="T104" fmla="*/ 55 w 114"/>
                  <a:gd name="T105" fmla="*/ 40 h 202"/>
                  <a:gd name="T106" fmla="*/ 79 w 114"/>
                  <a:gd name="T107" fmla="*/ 58 h 202"/>
                  <a:gd name="T108" fmla="*/ 19 w 114"/>
                  <a:gd name="T109" fmla="*/ 139 h 202"/>
                  <a:gd name="T110" fmla="*/ 15 w 114"/>
                  <a:gd name="T111" fmla="*/ 139 h 202"/>
                  <a:gd name="T112" fmla="*/ 15 w 114"/>
                  <a:gd name="T113" fmla="*/ 126 h 202"/>
                  <a:gd name="T114" fmla="*/ 19 w 114"/>
                  <a:gd name="T115" fmla="*/ 121 h 202"/>
                  <a:gd name="T116" fmla="*/ 35 w 114"/>
                  <a:gd name="T117" fmla="*/ 112 h 202"/>
                  <a:gd name="T118" fmla="*/ 55 w 114"/>
                  <a:gd name="T119" fmla="*/ 135 h 202"/>
                  <a:gd name="T120" fmla="*/ 19 w 114"/>
                  <a:gd name="T121" fmla="*/ 139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" h="202">
                    <a:moveTo>
                      <a:pt x="114" y="90"/>
                    </a:moveTo>
                    <a:lnTo>
                      <a:pt x="114" y="90"/>
                    </a:lnTo>
                    <a:lnTo>
                      <a:pt x="106" y="72"/>
                    </a:lnTo>
                    <a:lnTo>
                      <a:pt x="94" y="63"/>
                    </a:lnTo>
                    <a:lnTo>
                      <a:pt x="98" y="58"/>
                    </a:lnTo>
                    <a:lnTo>
                      <a:pt x="98" y="58"/>
                    </a:lnTo>
                    <a:lnTo>
                      <a:pt x="102" y="58"/>
                    </a:lnTo>
                    <a:lnTo>
                      <a:pt x="110" y="54"/>
                    </a:lnTo>
                    <a:lnTo>
                      <a:pt x="110" y="45"/>
                    </a:lnTo>
                    <a:lnTo>
                      <a:pt x="110" y="45"/>
                    </a:lnTo>
                    <a:lnTo>
                      <a:pt x="110" y="23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90" y="0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90" y="14"/>
                    </a:lnTo>
                    <a:lnTo>
                      <a:pt x="98" y="18"/>
                    </a:lnTo>
                    <a:lnTo>
                      <a:pt x="102" y="23"/>
                    </a:lnTo>
                    <a:lnTo>
                      <a:pt x="102" y="31"/>
                    </a:lnTo>
                    <a:lnTo>
                      <a:pt x="102" y="31"/>
                    </a:lnTo>
                    <a:lnTo>
                      <a:pt x="102" y="45"/>
                    </a:lnTo>
                    <a:lnTo>
                      <a:pt x="98" y="54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79" y="40"/>
                    </a:lnTo>
                    <a:lnTo>
                      <a:pt x="71" y="31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55" y="27"/>
                    </a:lnTo>
                    <a:lnTo>
                      <a:pt x="43" y="31"/>
                    </a:lnTo>
                    <a:lnTo>
                      <a:pt x="31" y="36"/>
                    </a:lnTo>
                    <a:lnTo>
                      <a:pt x="27" y="49"/>
                    </a:lnTo>
                    <a:lnTo>
                      <a:pt x="27" y="49"/>
                    </a:lnTo>
                    <a:lnTo>
                      <a:pt x="27" y="63"/>
                    </a:lnTo>
                    <a:lnTo>
                      <a:pt x="35" y="72"/>
                    </a:lnTo>
                    <a:lnTo>
                      <a:pt x="43" y="76"/>
                    </a:lnTo>
                    <a:lnTo>
                      <a:pt x="86" y="67"/>
                    </a:lnTo>
                    <a:lnTo>
                      <a:pt x="86" y="63"/>
                    </a:lnTo>
                    <a:lnTo>
                      <a:pt x="90" y="67"/>
                    </a:lnTo>
                    <a:lnTo>
                      <a:pt x="90" y="67"/>
                    </a:lnTo>
                    <a:lnTo>
                      <a:pt x="98" y="76"/>
                    </a:lnTo>
                    <a:lnTo>
                      <a:pt x="102" y="81"/>
                    </a:lnTo>
                    <a:lnTo>
                      <a:pt x="106" y="90"/>
                    </a:lnTo>
                    <a:lnTo>
                      <a:pt x="106" y="90"/>
                    </a:lnTo>
                    <a:lnTo>
                      <a:pt x="102" y="99"/>
                    </a:lnTo>
                    <a:lnTo>
                      <a:pt x="94" y="108"/>
                    </a:lnTo>
                    <a:lnTo>
                      <a:pt x="82" y="121"/>
                    </a:lnTo>
                    <a:lnTo>
                      <a:pt x="71" y="130"/>
                    </a:lnTo>
                    <a:lnTo>
                      <a:pt x="71" y="130"/>
                    </a:lnTo>
                    <a:lnTo>
                      <a:pt x="51" y="108"/>
                    </a:lnTo>
                    <a:lnTo>
                      <a:pt x="43" y="99"/>
                    </a:lnTo>
                    <a:lnTo>
                      <a:pt x="43" y="99"/>
                    </a:lnTo>
                    <a:lnTo>
                      <a:pt x="27" y="99"/>
                    </a:lnTo>
                    <a:lnTo>
                      <a:pt x="15" y="99"/>
                    </a:lnTo>
                    <a:lnTo>
                      <a:pt x="8" y="103"/>
                    </a:lnTo>
                    <a:lnTo>
                      <a:pt x="8" y="103"/>
                    </a:lnTo>
                    <a:lnTo>
                      <a:pt x="4" y="117"/>
                    </a:lnTo>
                    <a:lnTo>
                      <a:pt x="0" y="130"/>
                    </a:lnTo>
                    <a:lnTo>
                      <a:pt x="0" y="144"/>
                    </a:lnTo>
                    <a:lnTo>
                      <a:pt x="4" y="153"/>
                    </a:lnTo>
                    <a:lnTo>
                      <a:pt x="4" y="153"/>
                    </a:lnTo>
                    <a:lnTo>
                      <a:pt x="12" y="157"/>
                    </a:lnTo>
                    <a:lnTo>
                      <a:pt x="19" y="162"/>
                    </a:lnTo>
                    <a:lnTo>
                      <a:pt x="39" y="157"/>
                    </a:lnTo>
                    <a:lnTo>
                      <a:pt x="39" y="157"/>
                    </a:lnTo>
                    <a:lnTo>
                      <a:pt x="63" y="144"/>
                    </a:lnTo>
                    <a:lnTo>
                      <a:pt x="63" y="144"/>
                    </a:lnTo>
                    <a:lnTo>
                      <a:pt x="67" y="148"/>
                    </a:lnTo>
                    <a:lnTo>
                      <a:pt x="67" y="148"/>
                    </a:lnTo>
                    <a:lnTo>
                      <a:pt x="71" y="153"/>
                    </a:lnTo>
                    <a:lnTo>
                      <a:pt x="75" y="157"/>
                    </a:lnTo>
                    <a:lnTo>
                      <a:pt x="75" y="162"/>
                    </a:lnTo>
                    <a:lnTo>
                      <a:pt x="75" y="162"/>
                    </a:lnTo>
                    <a:lnTo>
                      <a:pt x="67" y="171"/>
                    </a:lnTo>
                    <a:lnTo>
                      <a:pt x="51" y="175"/>
                    </a:lnTo>
                    <a:lnTo>
                      <a:pt x="31" y="180"/>
                    </a:lnTo>
                    <a:lnTo>
                      <a:pt x="35" y="202"/>
                    </a:lnTo>
                    <a:lnTo>
                      <a:pt x="35" y="202"/>
                    </a:lnTo>
                    <a:lnTo>
                      <a:pt x="43" y="198"/>
                    </a:lnTo>
                    <a:lnTo>
                      <a:pt x="59" y="198"/>
                    </a:lnTo>
                    <a:lnTo>
                      <a:pt x="67" y="193"/>
                    </a:lnTo>
                    <a:lnTo>
                      <a:pt x="75" y="184"/>
                    </a:lnTo>
                    <a:lnTo>
                      <a:pt x="79" y="175"/>
                    </a:lnTo>
                    <a:lnTo>
                      <a:pt x="82" y="162"/>
                    </a:lnTo>
                    <a:lnTo>
                      <a:pt x="82" y="162"/>
                    </a:lnTo>
                    <a:lnTo>
                      <a:pt x="79" y="148"/>
                    </a:lnTo>
                    <a:lnTo>
                      <a:pt x="71" y="135"/>
                    </a:lnTo>
                    <a:lnTo>
                      <a:pt x="71" y="135"/>
                    </a:lnTo>
                    <a:lnTo>
                      <a:pt x="86" y="130"/>
                    </a:lnTo>
                    <a:lnTo>
                      <a:pt x="94" y="126"/>
                    </a:lnTo>
                    <a:lnTo>
                      <a:pt x="102" y="121"/>
                    </a:lnTo>
                    <a:lnTo>
                      <a:pt x="102" y="121"/>
                    </a:lnTo>
                    <a:lnTo>
                      <a:pt x="114" y="103"/>
                    </a:lnTo>
                    <a:lnTo>
                      <a:pt x="114" y="99"/>
                    </a:lnTo>
                    <a:lnTo>
                      <a:pt x="114" y="90"/>
                    </a:lnTo>
                    <a:lnTo>
                      <a:pt x="114" y="90"/>
                    </a:lnTo>
                    <a:close/>
                    <a:moveTo>
                      <a:pt x="51" y="63"/>
                    </a:moveTo>
                    <a:lnTo>
                      <a:pt x="51" y="63"/>
                    </a:lnTo>
                    <a:lnTo>
                      <a:pt x="47" y="58"/>
                    </a:lnTo>
                    <a:lnTo>
                      <a:pt x="47" y="54"/>
                    </a:lnTo>
                    <a:lnTo>
                      <a:pt x="47" y="49"/>
                    </a:lnTo>
                    <a:lnTo>
                      <a:pt x="47" y="49"/>
                    </a:lnTo>
                    <a:lnTo>
                      <a:pt x="51" y="45"/>
                    </a:lnTo>
                    <a:lnTo>
                      <a:pt x="55" y="40"/>
                    </a:lnTo>
                    <a:lnTo>
                      <a:pt x="63" y="40"/>
                    </a:lnTo>
                    <a:lnTo>
                      <a:pt x="79" y="58"/>
                    </a:lnTo>
                    <a:lnTo>
                      <a:pt x="51" y="63"/>
                    </a:lnTo>
                    <a:close/>
                    <a:moveTo>
                      <a:pt x="19" y="139"/>
                    </a:moveTo>
                    <a:lnTo>
                      <a:pt x="19" y="139"/>
                    </a:lnTo>
                    <a:lnTo>
                      <a:pt x="15" y="139"/>
                    </a:lnTo>
                    <a:lnTo>
                      <a:pt x="12" y="135"/>
                    </a:lnTo>
                    <a:lnTo>
                      <a:pt x="15" y="126"/>
                    </a:lnTo>
                    <a:lnTo>
                      <a:pt x="15" y="126"/>
                    </a:lnTo>
                    <a:lnTo>
                      <a:pt x="19" y="121"/>
                    </a:lnTo>
                    <a:lnTo>
                      <a:pt x="23" y="117"/>
                    </a:lnTo>
                    <a:lnTo>
                      <a:pt x="35" y="112"/>
                    </a:lnTo>
                    <a:lnTo>
                      <a:pt x="35" y="112"/>
                    </a:lnTo>
                    <a:lnTo>
                      <a:pt x="55" y="135"/>
                    </a:lnTo>
                    <a:lnTo>
                      <a:pt x="55" y="135"/>
                    </a:lnTo>
                    <a:lnTo>
                      <a:pt x="19" y="139"/>
                    </a:lnTo>
                    <a:lnTo>
                      <a:pt x="19" y="139"/>
                    </a:lnTo>
                    <a:close/>
                  </a:path>
                </a:pathLst>
              </a:custGeom>
              <a:solidFill>
                <a:srgbClr val="F72B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9" name="Freeform 98"/>
              <p:cNvSpPr>
                <a:spLocks noEditPoints="1"/>
              </p:cNvSpPr>
              <p:nvPr/>
            </p:nvSpPr>
            <p:spPr bwMode="auto">
              <a:xfrm>
                <a:off x="2841" y="3880"/>
                <a:ext cx="114" cy="202"/>
              </a:xfrm>
              <a:custGeom>
                <a:avLst/>
                <a:gdLst>
                  <a:gd name="T0" fmla="*/ 0 w 114"/>
                  <a:gd name="T1" fmla="*/ 112 h 202"/>
                  <a:gd name="T2" fmla="*/ 20 w 114"/>
                  <a:gd name="T3" fmla="*/ 139 h 202"/>
                  <a:gd name="T4" fmla="*/ 16 w 114"/>
                  <a:gd name="T5" fmla="*/ 139 h 202"/>
                  <a:gd name="T6" fmla="*/ 8 w 114"/>
                  <a:gd name="T7" fmla="*/ 148 h 202"/>
                  <a:gd name="T8" fmla="*/ 4 w 114"/>
                  <a:gd name="T9" fmla="*/ 157 h 202"/>
                  <a:gd name="T10" fmla="*/ 8 w 114"/>
                  <a:gd name="T11" fmla="*/ 188 h 202"/>
                  <a:gd name="T12" fmla="*/ 20 w 114"/>
                  <a:gd name="T13" fmla="*/ 202 h 202"/>
                  <a:gd name="T14" fmla="*/ 35 w 114"/>
                  <a:gd name="T15" fmla="*/ 188 h 202"/>
                  <a:gd name="T16" fmla="*/ 16 w 114"/>
                  <a:gd name="T17" fmla="*/ 179 h 202"/>
                  <a:gd name="T18" fmla="*/ 12 w 114"/>
                  <a:gd name="T19" fmla="*/ 166 h 202"/>
                  <a:gd name="T20" fmla="*/ 12 w 114"/>
                  <a:gd name="T21" fmla="*/ 152 h 202"/>
                  <a:gd name="T22" fmla="*/ 24 w 114"/>
                  <a:gd name="T23" fmla="*/ 143 h 202"/>
                  <a:gd name="T24" fmla="*/ 28 w 114"/>
                  <a:gd name="T25" fmla="*/ 143 h 202"/>
                  <a:gd name="T26" fmla="*/ 43 w 114"/>
                  <a:gd name="T27" fmla="*/ 170 h 202"/>
                  <a:gd name="T28" fmla="*/ 51 w 114"/>
                  <a:gd name="T29" fmla="*/ 175 h 202"/>
                  <a:gd name="T30" fmla="*/ 71 w 114"/>
                  <a:gd name="T31" fmla="*/ 170 h 202"/>
                  <a:gd name="T32" fmla="*/ 87 w 114"/>
                  <a:gd name="T33" fmla="*/ 152 h 202"/>
                  <a:gd name="T34" fmla="*/ 87 w 114"/>
                  <a:gd name="T35" fmla="*/ 139 h 202"/>
                  <a:gd name="T36" fmla="*/ 71 w 114"/>
                  <a:gd name="T37" fmla="*/ 125 h 202"/>
                  <a:gd name="T38" fmla="*/ 28 w 114"/>
                  <a:gd name="T39" fmla="*/ 134 h 202"/>
                  <a:gd name="T40" fmla="*/ 24 w 114"/>
                  <a:gd name="T41" fmla="*/ 130 h 202"/>
                  <a:gd name="T42" fmla="*/ 12 w 114"/>
                  <a:gd name="T43" fmla="*/ 116 h 202"/>
                  <a:gd name="T44" fmla="*/ 8 w 114"/>
                  <a:gd name="T45" fmla="*/ 112 h 202"/>
                  <a:gd name="T46" fmla="*/ 20 w 114"/>
                  <a:gd name="T47" fmla="*/ 89 h 202"/>
                  <a:gd name="T48" fmla="*/ 47 w 114"/>
                  <a:gd name="T49" fmla="*/ 71 h 202"/>
                  <a:gd name="T50" fmla="*/ 63 w 114"/>
                  <a:gd name="T51" fmla="*/ 94 h 202"/>
                  <a:gd name="T52" fmla="*/ 71 w 114"/>
                  <a:gd name="T53" fmla="*/ 103 h 202"/>
                  <a:gd name="T54" fmla="*/ 98 w 114"/>
                  <a:gd name="T55" fmla="*/ 103 h 202"/>
                  <a:gd name="T56" fmla="*/ 106 w 114"/>
                  <a:gd name="T57" fmla="*/ 98 h 202"/>
                  <a:gd name="T58" fmla="*/ 114 w 114"/>
                  <a:gd name="T59" fmla="*/ 71 h 202"/>
                  <a:gd name="T60" fmla="*/ 110 w 114"/>
                  <a:gd name="T61" fmla="*/ 49 h 202"/>
                  <a:gd name="T62" fmla="*/ 102 w 114"/>
                  <a:gd name="T63" fmla="*/ 44 h 202"/>
                  <a:gd name="T64" fmla="*/ 79 w 114"/>
                  <a:gd name="T65" fmla="*/ 44 h 202"/>
                  <a:gd name="T66" fmla="*/ 55 w 114"/>
                  <a:gd name="T67" fmla="*/ 58 h 202"/>
                  <a:gd name="T68" fmla="*/ 51 w 114"/>
                  <a:gd name="T69" fmla="*/ 53 h 202"/>
                  <a:gd name="T70" fmla="*/ 43 w 114"/>
                  <a:gd name="T71" fmla="*/ 49 h 202"/>
                  <a:gd name="T72" fmla="*/ 43 w 114"/>
                  <a:gd name="T73" fmla="*/ 40 h 202"/>
                  <a:gd name="T74" fmla="*/ 51 w 114"/>
                  <a:gd name="T75" fmla="*/ 31 h 202"/>
                  <a:gd name="T76" fmla="*/ 83 w 114"/>
                  <a:gd name="T77" fmla="*/ 22 h 202"/>
                  <a:gd name="T78" fmla="*/ 83 w 114"/>
                  <a:gd name="T79" fmla="*/ 0 h 202"/>
                  <a:gd name="T80" fmla="*/ 59 w 114"/>
                  <a:gd name="T81" fmla="*/ 4 h 202"/>
                  <a:gd name="T82" fmla="*/ 43 w 114"/>
                  <a:gd name="T83" fmla="*/ 18 h 202"/>
                  <a:gd name="T84" fmla="*/ 35 w 114"/>
                  <a:gd name="T85" fmla="*/ 36 h 202"/>
                  <a:gd name="T86" fmla="*/ 39 w 114"/>
                  <a:gd name="T87" fmla="*/ 53 h 202"/>
                  <a:gd name="T88" fmla="*/ 43 w 114"/>
                  <a:gd name="T89" fmla="*/ 62 h 202"/>
                  <a:gd name="T90" fmla="*/ 20 w 114"/>
                  <a:gd name="T91" fmla="*/ 71 h 202"/>
                  <a:gd name="T92" fmla="*/ 16 w 114"/>
                  <a:gd name="T93" fmla="*/ 80 h 202"/>
                  <a:gd name="T94" fmla="*/ 0 w 114"/>
                  <a:gd name="T95" fmla="*/ 103 h 202"/>
                  <a:gd name="T96" fmla="*/ 0 w 114"/>
                  <a:gd name="T97" fmla="*/ 112 h 202"/>
                  <a:gd name="T98" fmla="*/ 63 w 114"/>
                  <a:gd name="T99" fmla="*/ 139 h 202"/>
                  <a:gd name="T100" fmla="*/ 71 w 114"/>
                  <a:gd name="T101" fmla="*/ 148 h 202"/>
                  <a:gd name="T102" fmla="*/ 67 w 114"/>
                  <a:gd name="T103" fmla="*/ 152 h 202"/>
                  <a:gd name="T104" fmla="*/ 59 w 114"/>
                  <a:gd name="T105" fmla="*/ 157 h 202"/>
                  <a:gd name="T106" fmla="*/ 35 w 114"/>
                  <a:gd name="T107" fmla="*/ 143 h 202"/>
                  <a:gd name="T108" fmla="*/ 98 w 114"/>
                  <a:gd name="T109" fmla="*/ 62 h 202"/>
                  <a:gd name="T110" fmla="*/ 102 w 114"/>
                  <a:gd name="T111" fmla="*/ 62 h 202"/>
                  <a:gd name="T112" fmla="*/ 102 w 114"/>
                  <a:gd name="T113" fmla="*/ 76 h 202"/>
                  <a:gd name="T114" fmla="*/ 98 w 114"/>
                  <a:gd name="T115" fmla="*/ 80 h 202"/>
                  <a:gd name="T116" fmla="*/ 83 w 114"/>
                  <a:gd name="T117" fmla="*/ 89 h 202"/>
                  <a:gd name="T118" fmla="*/ 63 w 114"/>
                  <a:gd name="T119" fmla="*/ 67 h 202"/>
                  <a:gd name="T120" fmla="*/ 98 w 114"/>
                  <a:gd name="T121" fmla="*/ 6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" h="202">
                    <a:moveTo>
                      <a:pt x="0" y="112"/>
                    </a:moveTo>
                    <a:lnTo>
                      <a:pt x="0" y="112"/>
                    </a:lnTo>
                    <a:lnTo>
                      <a:pt x="8" y="125"/>
                    </a:lnTo>
                    <a:lnTo>
                      <a:pt x="20" y="139"/>
                    </a:lnTo>
                    <a:lnTo>
                      <a:pt x="16" y="139"/>
                    </a:lnTo>
                    <a:lnTo>
                      <a:pt x="16" y="139"/>
                    </a:lnTo>
                    <a:lnTo>
                      <a:pt x="12" y="143"/>
                    </a:lnTo>
                    <a:lnTo>
                      <a:pt x="8" y="148"/>
                    </a:lnTo>
                    <a:lnTo>
                      <a:pt x="4" y="157"/>
                    </a:lnTo>
                    <a:lnTo>
                      <a:pt x="4" y="157"/>
                    </a:lnTo>
                    <a:lnTo>
                      <a:pt x="4" y="175"/>
                    </a:lnTo>
                    <a:lnTo>
                      <a:pt x="8" y="188"/>
                    </a:lnTo>
                    <a:lnTo>
                      <a:pt x="8" y="188"/>
                    </a:lnTo>
                    <a:lnTo>
                      <a:pt x="20" y="202"/>
                    </a:lnTo>
                    <a:lnTo>
                      <a:pt x="35" y="188"/>
                    </a:lnTo>
                    <a:lnTo>
                      <a:pt x="35" y="188"/>
                    </a:lnTo>
                    <a:lnTo>
                      <a:pt x="24" y="188"/>
                    </a:lnTo>
                    <a:lnTo>
                      <a:pt x="16" y="179"/>
                    </a:lnTo>
                    <a:lnTo>
                      <a:pt x="12" y="175"/>
                    </a:lnTo>
                    <a:lnTo>
                      <a:pt x="12" y="166"/>
                    </a:lnTo>
                    <a:lnTo>
                      <a:pt x="12" y="166"/>
                    </a:lnTo>
                    <a:lnTo>
                      <a:pt x="12" y="152"/>
                    </a:lnTo>
                    <a:lnTo>
                      <a:pt x="16" y="148"/>
                    </a:lnTo>
                    <a:lnTo>
                      <a:pt x="24" y="143"/>
                    </a:lnTo>
                    <a:lnTo>
                      <a:pt x="28" y="143"/>
                    </a:lnTo>
                    <a:lnTo>
                      <a:pt x="28" y="143"/>
                    </a:lnTo>
                    <a:lnTo>
                      <a:pt x="35" y="161"/>
                    </a:lnTo>
                    <a:lnTo>
                      <a:pt x="43" y="170"/>
                    </a:lnTo>
                    <a:lnTo>
                      <a:pt x="51" y="175"/>
                    </a:lnTo>
                    <a:lnTo>
                      <a:pt x="51" y="175"/>
                    </a:lnTo>
                    <a:lnTo>
                      <a:pt x="59" y="175"/>
                    </a:lnTo>
                    <a:lnTo>
                      <a:pt x="71" y="170"/>
                    </a:lnTo>
                    <a:lnTo>
                      <a:pt x="83" y="166"/>
                    </a:lnTo>
                    <a:lnTo>
                      <a:pt x="87" y="152"/>
                    </a:lnTo>
                    <a:lnTo>
                      <a:pt x="87" y="152"/>
                    </a:lnTo>
                    <a:lnTo>
                      <a:pt x="87" y="139"/>
                    </a:lnTo>
                    <a:lnTo>
                      <a:pt x="79" y="130"/>
                    </a:lnTo>
                    <a:lnTo>
                      <a:pt x="71" y="125"/>
                    </a:lnTo>
                    <a:lnTo>
                      <a:pt x="28" y="134"/>
                    </a:lnTo>
                    <a:lnTo>
                      <a:pt x="28" y="134"/>
                    </a:lnTo>
                    <a:lnTo>
                      <a:pt x="24" y="130"/>
                    </a:lnTo>
                    <a:lnTo>
                      <a:pt x="24" y="130"/>
                    </a:lnTo>
                    <a:lnTo>
                      <a:pt x="16" y="125"/>
                    </a:lnTo>
                    <a:lnTo>
                      <a:pt x="12" y="116"/>
                    </a:lnTo>
                    <a:lnTo>
                      <a:pt x="8" y="112"/>
                    </a:lnTo>
                    <a:lnTo>
                      <a:pt x="8" y="112"/>
                    </a:lnTo>
                    <a:lnTo>
                      <a:pt x="12" y="103"/>
                    </a:lnTo>
                    <a:lnTo>
                      <a:pt x="20" y="89"/>
                    </a:lnTo>
                    <a:lnTo>
                      <a:pt x="31" y="80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63" y="94"/>
                    </a:lnTo>
                    <a:lnTo>
                      <a:pt x="71" y="103"/>
                    </a:lnTo>
                    <a:lnTo>
                      <a:pt x="71" y="103"/>
                    </a:lnTo>
                    <a:lnTo>
                      <a:pt x="87" y="103"/>
                    </a:lnTo>
                    <a:lnTo>
                      <a:pt x="98" y="103"/>
                    </a:lnTo>
                    <a:lnTo>
                      <a:pt x="106" y="98"/>
                    </a:lnTo>
                    <a:lnTo>
                      <a:pt x="106" y="98"/>
                    </a:lnTo>
                    <a:lnTo>
                      <a:pt x="114" y="89"/>
                    </a:lnTo>
                    <a:lnTo>
                      <a:pt x="114" y="71"/>
                    </a:lnTo>
                    <a:lnTo>
                      <a:pt x="114" y="58"/>
                    </a:lnTo>
                    <a:lnTo>
                      <a:pt x="110" y="49"/>
                    </a:lnTo>
                    <a:lnTo>
                      <a:pt x="110" y="49"/>
                    </a:lnTo>
                    <a:lnTo>
                      <a:pt x="102" y="44"/>
                    </a:lnTo>
                    <a:lnTo>
                      <a:pt x="98" y="40"/>
                    </a:lnTo>
                    <a:lnTo>
                      <a:pt x="79" y="44"/>
                    </a:lnTo>
                    <a:lnTo>
                      <a:pt x="79" y="44"/>
                    </a:lnTo>
                    <a:lnTo>
                      <a:pt x="55" y="58"/>
                    </a:lnTo>
                    <a:lnTo>
                      <a:pt x="55" y="58"/>
                    </a:lnTo>
                    <a:lnTo>
                      <a:pt x="51" y="53"/>
                    </a:lnTo>
                    <a:lnTo>
                      <a:pt x="51" y="53"/>
                    </a:lnTo>
                    <a:lnTo>
                      <a:pt x="43" y="49"/>
                    </a:lnTo>
                    <a:lnTo>
                      <a:pt x="43" y="44"/>
                    </a:lnTo>
                    <a:lnTo>
                      <a:pt x="43" y="40"/>
                    </a:lnTo>
                    <a:lnTo>
                      <a:pt x="43" y="40"/>
                    </a:lnTo>
                    <a:lnTo>
                      <a:pt x="51" y="31"/>
                    </a:lnTo>
                    <a:lnTo>
                      <a:pt x="63" y="27"/>
                    </a:lnTo>
                    <a:lnTo>
                      <a:pt x="83" y="22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59" y="4"/>
                    </a:lnTo>
                    <a:lnTo>
                      <a:pt x="51" y="9"/>
                    </a:lnTo>
                    <a:lnTo>
                      <a:pt x="43" y="18"/>
                    </a:lnTo>
                    <a:lnTo>
                      <a:pt x="35" y="27"/>
                    </a:lnTo>
                    <a:lnTo>
                      <a:pt x="35" y="36"/>
                    </a:lnTo>
                    <a:lnTo>
                      <a:pt x="35" y="36"/>
                    </a:lnTo>
                    <a:lnTo>
                      <a:pt x="39" y="53"/>
                    </a:lnTo>
                    <a:lnTo>
                      <a:pt x="43" y="62"/>
                    </a:lnTo>
                    <a:lnTo>
                      <a:pt x="43" y="62"/>
                    </a:lnTo>
                    <a:lnTo>
                      <a:pt x="28" y="67"/>
                    </a:lnTo>
                    <a:lnTo>
                      <a:pt x="20" y="71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4" y="94"/>
                    </a:lnTo>
                    <a:lnTo>
                      <a:pt x="0" y="103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  <a:moveTo>
                      <a:pt x="63" y="139"/>
                    </a:moveTo>
                    <a:lnTo>
                      <a:pt x="63" y="139"/>
                    </a:lnTo>
                    <a:lnTo>
                      <a:pt x="67" y="143"/>
                    </a:lnTo>
                    <a:lnTo>
                      <a:pt x="71" y="148"/>
                    </a:lnTo>
                    <a:lnTo>
                      <a:pt x="67" y="152"/>
                    </a:lnTo>
                    <a:lnTo>
                      <a:pt x="67" y="152"/>
                    </a:lnTo>
                    <a:lnTo>
                      <a:pt x="63" y="157"/>
                    </a:lnTo>
                    <a:lnTo>
                      <a:pt x="59" y="157"/>
                    </a:lnTo>
                    <a:lnTo>
                      <a:pt x="51" y="161"/>
                    </a:lnTo>
                    <a:lnTo>
                      <a:pt x="35" y="143"/>
                    </a:lnTo>
                    <a:lnTo>
                      <a:pt x="63" y="139"/>
                    </a:lnTo>
                    <a:close/>
                    <a:moveTo>
                      <a:pt x="98" y="62"/>
                    </a:moveTo>
                    <a:lnTo>
                      <a:pt x="98" y="62"/>
                    </a:lnTo>
                    <a:lnTo>
                      <a:pt x="102" y="62"/>
                    </a:lnTo>
                    <a:lnTo>
                      <a:pt x="102" y="67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98" y="80"/>
                    </a:lnTo>
                    <a:lnTo>
                      <a:pt x="91" y="85"/>
                    </a:lnTo>
                    <a:lnTo>
                      <a:pt x="83" y="89"/>
                    </a:lnTo>
                    <a:lnTo>
                      <a:pt x="83" y="89"/>
                    </a:lnTo>
                    <a:lnTo>
                      <a:pt x="63" y="67"/>
                    </a:lnTo>
                    <a:lnTo>
                      <a:pt x="63" y="67"/>
                    </a:lnTo>
                    <a:lnTo>
                      <a:pt x="98" y="62"/>
                    </a:lnTo>
                    <a:lnTo>
                      <a:pt x="98" y="62"/>
                    </a:lnTo>
                    <a:close/>
                  </a:path>
                </a:pathLst>
              </a:custGeom>
              <a:solidFill>
                <a:srgbClr val="809E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0" name="Freeform 99"/>
              <p:cNvSpPr>
                <a:spLocks noEditPoints="1"/>
              </p:cNvSpPr>
              <p:nvPr/>
            </p:nvSpPr>
            <p:spPr bwMode="auto">
              <a:xfrm>
                <a:off x="2766" y="3331"/>
                <a:ext cx="130" cy="225"/>
              </a:xfrm>
              <a:custGeom>
                <a:avLst/>
                <a:gdLst>
                  <a:gd name="T0" fmla="*/ 130 w 130"/>
                  <a:gd name="T1" fmla="*/ 99 h 225"/>
                  <a:gd name="T2" fmla="*/ 106 w 130"/>
                  <a:gd name="T3" fmla="*/ 68 h 225"/>
                  <a:gd name="T4" fmla="*/ 110 w 130"/>
                  <a:gd name="T5" fmla="*/ 68 h 225"/>
                  <a:gd name="T6" fmla="*/ 122 w 130"/>
                  <a:gd name="T7" fmla="*/ 59 h 225"/>
                  <a:gd name="T8" fmla="*/ 126 w 130"/>
                  <a:gd name="T9" fmla="*/ 50 h 225"/>
                  <a:gd name="T10" fmla="*/ 122 w 130"/>
                  <a:gd name="T11" fmla="*/ 9 h 225"/>
                  <a:gd name="T12" fmla="*/ 103 w 130"/>
                  <a:gd name="T13" fmla="*/ 0 h 225"/>
                  <a:gd name="T14" fmla="*/ 87 w 130"/>
                  <a:gd name="T15" fmla="*/ 14 h 225"/>
                  <a:gd name="T16" fmla="*/ 110 w 130"/>
                  <a:gd name="T17" fmla="*/ 23 h 225"/>
                  <a:gd name="T18" fmla="*/ 118 w 130"/>
                  <a:gd name="T19" fmla="*/ 36 h 225"/>
                  <a:gd name="T20" fmla="*/ 114 w 130"/>
                  <a:gd name="T21" fmla="*/ 54 h 225"/>
                  <a:gd name="T22" fmla="*/ 103 w 130"/>
                  <a:gd name="T23" fmla="*/ 63 h 225"/>
                  <a:gd name="T24" fmla="*/ 103 w 130"/>
                  <a:gd name="T25" fmla="*/ 63 h 225"/>
                  <a:gd name="T26" fmla="*/ 79 w 130"/>
                  <a:gd name="T27" fmla="*/ 36 h 225"/>
                  <a:gd name="T28" fmla="*/ 71 w 130"/>
                  <a:gd name="T29" fmla="*/ 32 h 225"/>
                  <a:gd name="T30" fmla="*/ 47 w 130"/>
                  <a:gd name="T31" fmla="*/ 36 h 225"/>
                  <a:gd name="T32" fmla="*/ 32 w 130"/>
                  <a:gd name="T33" fmla="*/ 50 h 225"/>
                  <a:gd name="T34" fmla="*/ 32 w 130"/>
                  <a:gd name="T35" fmla="*/ 54 h 225"/>
                  <a:gd name="T36" fmla="*/ 39 w 130"/>
                  <a:gd name="T37" fmla="*/ 81 h 225"/>
                  <a:gd name="T38" fmla="*/ 99 w 130"/>
                  <a:gd name="T39" fmla="*/ 77 h 225"/>
                  <a:gd name="T40" fmla="*/ 106 w 130"/>
                  <a:gd name="T41" fmla="*/ 77 h 225"/>
                  <a:gd name="T42" fmla="*/ 114 w 130"/>
                  <a:gd name="T43" fmla="*/ 86 h 225"/>
                  <a:gd name="T44" fmla="*/ 118 w 130"/>
                  <a:gd name="T45" fmla="*/ 99 h 225"/>
                  <a:gd name="T46" fmla="*/ 118 w 130"/>
                  <a:gd name="T47" fmla="*/ 108 h 225"/>
                  <a:gd name="T48" fmla="*/ 95 w 130"/>
                  <a:gd name="T49" fmla="*/ 140 h 225"/>
                  <a:gd name="T50" fmla="*/ 79 w 130"/>
                  <a:gd name="T51" fmla="*/ 149 h 225"/>
                  <a:gd name="T52" fmla="*/ 51 w 130"/>
                  <a:gd name="T53" fmla="*/ 113 h 225"/>
                  <a:gd name="T54" fmla="*/ 36 w 130"/>
                  <a:gd name="T55" fmla="*/ 108 h 225"/>
                  <a:gd name="T56" fmla="*/ 12 w 130"/>
                  <a:gd name="T57" fmla="*/ 117 h 225"/>
                  <a:gd name="T58" fmla="*/ 4 w 130"/>
                  <a:gd name="T59" fmla="*/ 131 h 225"/>
                  <a:gd name="T60" fmla="*/ 4 w 130"/>
                  <a:gd name="T61" fmla="*/ 162 h 225"/>
                  <a:gd name="T62" fmla="*/ 8 w 130"/>
                  <a:gd name="T63" fmla="*/ 171 h 225"/>
                  <a:gd name="T64" fmla="*/ 24 w 130"/>
                  <a:gd name="T65" fmla="*/ 180 h 225"/>
                  <a:gd name="T66" fmla="*/ 43 w 130"/>
                  <a:gd name="T67" fmla="*/ 176 h 225"/>
                  <a:gd name="T68" fmla="*/ 71 w 130"/>
                  <a:gd name="T69" fmla="*/ 162 h 225"/>
                  <a:gd name="T70" fmla="*/ 75 w 130"/>
                  <a:gd name="T71" fmla="*/ 167 h 225"/>
                  <a:gd name="T72" fmla="*/ 83 w 130"/>
                  <a:gd name="T73" fmla="*/ 176 h 225"/>
                  <a:gd name="T74" fmla="*/ 83 w 130"/>
                  <a:gd name="T75" fmla="*/ 185 h 225"/>
                  <a:gd name="T76" fmla="*/ 75 w 130"/>
                  <a:gd name="T77" fmla="*/ 189 h 225"/>
                  <a:gd name="T78" fmla="*/ 36 w 130"/>
                  <a:gd name="T79" fmla="*/ 202 h 225"/>
                  <a:gd name="T80" fmla="*/ 39 w 130"/>
                  <a:gd name="T81" fmla="*/ 225 h 225"/>
                  <a:gd name="T82" fmla="*/ 67 w 130"/>
                  <a:gd name="T83" fmla="*/ 220 h 225"/>
                  <a:gd name="T84" fmla="*/ 87 w 130"/>
                  <a:gd name="T85" fmla="*/ 207 h 225"/>
                  <a:gd name="T86" fmla="*/ 91 w 130"/>
                  <a:gd name="T87" fmla="*/ 185 h 225"/>
                  <a:gd name="T88" fmla="*/ 87 w 130"/>
                  <a:gd name="T89" fmla="*/ 167 h 225"/>
                  <a:gd name="T90" fmla="*/ 83 w 130"/>
                  <a:gd name="T91" fmla="*/ 153 h 225"/>
                  <a:gd name="T92" fmla="*/ 106 w 130"/>
                  <a:gd name="T93" fmla="*/ 144 h 225"/>
                  <a:gd name="T94" fmla="*/ 114 w 130"/>
                  <a:gd name="T95" fmla="*/ 135 h 225"/>
                  <a:gd name="T96" fmla="*/ 130 w 130"/>
                  <a:gd name="T97" fmla="*/ 108 h 225"/>
                  <a:gd name="T98" fmla="*/ 130 w 130"/>
                  <a:gd name="T99" fmla="*/ 99 h 225"/>
                  <a:gd name="T100" fmla="*/ 55 w 130"/>
                  <a:gd name="T101" fmla="*/ 72 h 225"/>
                  <a:gd name="T102" fmla="*/ 51 w 130"/>
                  <a:gd name="T103" fmla="*/ 63 h 225"/>
                  <a:gd name="T104" fmla="*/ 51 w 130"/>
                  <a:gd name="T105" fmla="*/ 59 h 225"/>
                  <a:gd name="T106" fmla="*/ 63 w 130"/>
                  <a:gd name="T107" fmla="*/ 50 h 225"/>
                  <a:gd name="T108" fmla="*/ 91 w 130"/>
                  <a:gd name="T109" fmla="*/ 68 h 225"/>
                  <a:gd name="T110" fmla="*/ 24 w 130"/>
                  <a:gd name="T111" fmla="*/ 162 h 225"/>
                  <a:gd name="T112" fmla="*/ 16 w 130"/>
                  <a:gd name="T113" fmla="*/ 158 h 225"/>
                  <a:gd name="T114" fmla="*/ 16 w 130"/>
                  <a:gd name="T115" fmla="*/ 144 h 225"/>
                  <a:gd name="T116" fmla="*/ 20 w 130"/>
                  <a:gd name="T117" fmla="*/ 135 h 225"/>
                  <a:gd name="T118" fmla="*/ 39 w 130"/>
                  <a:gd name="T119" fmla="*/ 126 h 225"/>
                  <a:gd name="T120" fmla="*/ 63 w 130"/>
                  <a:gd name="T121" fmla="*/ 149 h 225"/>
                  <a:gd name="T122" fmla="*/ 24 w 130"/>
                  <a:gd name="T123" fmla="*/ 16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0" h="225">
                    <a:moveTo>
                      <a:pt x="130" y="99"/>
                    </a:moveTo>
                    <a:lnTo>
                      <a:pt x="130" y="99"/>
                    </a:lnTo>
                    <a:lnTo>
                      <a:pt x="122" y="86"/>
                    </a:lnTo>
                    <a:lnTo>
                      <a:pt x="106" y="68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18" y="63"/>
                    </a:lnTo>
                    <a:lnTo>
                      <a:pt x="122" y="59"/>
                    </a:lnTo>
                    <a:lnTo>
                      <a:pt x="126" y="50"/>
                    </a:lnTo>
                    <a:lnTo>
                      <a:pt x="126" y="50"/>
                    </a:lnTo>
                    <a:lnTo>
                      <a:pt x="126" y="27"/>
                    </a:lnTo>
                    <a:lnTo>
                      <a:pt x="122" y="9"/>
                    </a:lnTo>
                    <a:lnTo>
                      <a:pt x="122" y="9"/>
                    </a:lnTo>
                    <a:lnTo>
                      <a:pt x="103" y="0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103" y="14"/>
                    </a:lnTo>
                    <a:lnTo>
                      <a:pt x="110" y="23"/>
                    </a:lnTo>
                    <a:lnTo>
                      <a:pt x="114" y="27"/>
                    </a:lnTo>
                    <a:lnTo>
                      <a:pt x="118" y="36"/>
                    </a:lnTo>
                    <a:lnTo>
                      <a:pt x="118" y="36"/>
                    </a:lnTo>
                    <a:lnTo>
                      <a:pt x="114" y="54"/>
                    </a:lnTo>
                    <a:lnTo>
                      <a:pt x="110" y="59"/>
                    </a:lnTo>
                    <a:lnTo>
                      <a:pt x="103" y="63"/>
                    </a:lnTo>
                    <a:lnTo>
                      <a:pt x="103" y="63"/>
                    </a:lnTo>
                    <a:lnTo>
                      <a:pt x="103" y="63"/>
                    </a:lnTo>
                    <a:lnTo>
                      <a:pt x="87" y="45"/>
                    </a:lnTo>
                    <a:lnTo>
                      <a:pt x="79" y="36"/>
                    </a:lnTo>
                    <a:lnTo>
                      <a:pt x="71" y="32"/>
                    </a:lnTo>
                    <a:lnTo>
                      <a:pt x="71" y="32"/>
                    </a:lnTo>
                    <a:lnTo>
                      <a:pt x="63" y="32"/>
                    </a:lnTo>
                    <a:lnTo>
                      <a:pt x="47" y="36"/>
                    </a:lnTo>
                    <a:lnTo>
                      <a:pt x="36" y="41"/>
                    </a:lnTo>
                    <a:lnTo>
                      <a:pt x="32" y="50"/>
                    </a:lnTo>
                    <a:lnTo>
                      <a:pt x="32" y="54"/>
                    </a:lnTo>
                    <a:lnTo>
                      <a:pt x="32" y="54"/>
                    </a:lnTo>
                    <a:lnTo>
                      <a:pt x="32" y="72"/>
                    </a:lnTo>
                    <a:lnTo>
                      <a:pt x="39" y="81"/>
                    </a:lnTo>
                    <a:lnTo>
                      <a:pt x="47" y="86"/>
                    </a:lnTo>
                    <a:lnTo>
                      <a:pt x="99" y="77"/>
                    </a:lnTo>
                    <a:lnTo>
                      <a:pt x="99" y="72"/>
                    </a:lnTo>
                    <a:lnTo>
                      <a:pt x="106" y="77"/>
                    </a:lnTo>
                    <a:lnTo>
                      <a:pt x="106" y="77"/>
                    </a:lnTo>
                    <a:lnTo>
                      <a:pt x="114" y="86"/>
                    </a:lnTo>
                    <a:lnTo>
                      <a:pt x="118" y="95"/>
                    </a:lnTo>
                    <a:lnTo>
                      <a:pt x="118" y="99"/>
                    </a:lnTo>
                    <a:lnTo>
                      <a:pt x="118" y="99"/>
                    </a:lnTo>
                    <a:lnTo>
                      <a:pt x="118" y="108"/>
                    </a:lnTo>
                    <a:lnTo>
                      <a:pt x="106" y="126"/>
                    </a:lnTo>
                    <a:lnTo>
                      <a:pt x="95" y="140"/>
                    </a:lnTo>
                    <a:lnTo>
                      <a:pt x="79" y="149"/>
                    </a:lnTo>
                    <a:lnTo>
                      <a:pt x="79" y="149"/>
                    </a:lnTo>
                    <a:lnTo>
                      <a:pt x="59" y="122"/>
                    </a:lnTo>
                    <a:lnTo>
                      <a:pt x="51" y="113"/>
                    </a:lnTo>
                    <a:lnTo>
                      <a:pt x="51" y="113"/>
                    </a:lnTo>
                    <a:lnTo>
                      <a:pt x="36" y="108"/>
                    </a:lnTo>
                    <a:lnTo>
                      <a:pt x="20" y="108"/>
                    </a:lnTo>
                    <a:lnTo>
                      <a:pt x="12" y="117"/>
                    </a:lnTo>
                    <a:lnTo>
                      <a:pt x="12" y="117"/>
                    </a:lnTo>
                    <a:lnTo>
                      <a:pt x="4" y="131"/>
                    </a:lnTo>
                    <a:lnTo>
                      <a:pt x="0" y="144"/>
                    </a:lnTo>
                    <a:lnTo>
                      <a:pt x="4" y="162"/>
                    </a:lnTo>
                    <a:lnTo>
                      <a:pt x="8" y="171"/>
                    </a:lnTo>
                    <a:lnTo>
                      <a:pt x="8" y="171"/>
                    </a:lnTo>
                    <a:lnTo>
                      <a:pt x="16" y="180"/>
                    </a:lnTo>
                    <a:lnTo>
                      <a:pt x="24" y="180"/>
                    </a:lnTo>
                    <a:lnTo>
                      <a:pt x="43" y="176"/>
                    </a:lnTo>
                    <a:lnTo>
                      <a:pt x="43" y="176"/>
                    </a:lnTo>
                    <a:lnTo>
                      <a:pt x="59" y="167"/>
                    </a:lnTo>
                    <a:lnTo>
                      <a:pt x="71" y="162"/>
                    </a:lnTo>
                    <a:lnTo>
                      <a:pt x="71" y="162"/>
                    </a:lnTo>
                    <a:lnTo>
                      <a:pt x="75" y="167"/>
                    </a:lnTo>
                    <a:lnTo>
                      <a:pt x="75" y="167"/>
                    </a:lnTo>
                    <a:lnTo>
                      <a:pt x="83" y="176"/>
                    </a:lnTo>
                    <a:lnTo>
                      <a:pt x="83" y="176"/>
                    </a:lnTo>
                    <a:lnTo>
                      <a:pt x="83" y="185"/>
                    </a:lnTo>
                    <a:lnTo>
                      <a:pt x="83" y="185"/>
                    </a:lnTo>
                    <a:lnTo>
                      <a:pt x="75" y="189"/>
                    </a:lnTo>
                    <a:lnTo>
                      <a:pt x="59" y="198"/>
                    </a:lnTo>
                    <a:lnTo>
                      <a:pt x="36" y="202"/>
                    </a:lnTo>
                    <a:lnTo>
                      <a:pt x="39" y="225"/>
                    </a:lnTo>
                    <a:lnTo>
                      <a:pt x="39" y="225"/>
                    </a:lnTo>
                    <a:lnTo>
                      <a:pt x="47" y="225"/>
                    </a:lnTo>
                    <a:lnTo>
                      <a:pt x="67" y="220"/>
                    </a:lnTo>
                    <a:lnTo>
                      <a:pt x="79" y="216"/>
                    </a:lnTo>
                    <a:lnTo>
                      <a:pt x="87" y="207"/>
                    </a:lnTo>
                    <a:lnTo>
                      <a:pt x="91" y="198"/>
                    </a:lnTo>
                    <a:lnTo>
                      <a:pt x="91" y="185"/>
                    </a:lnTo>
                    <a:lnTo>
                      <a:pt x="91" y="185"/>
                    </a:lnTo>
                    <a:lnTo>
                      <a:pt x="87" y="167"/>
                    </a:lnTo>
                    <a:lnTo>
                      <a:pt x="83" y="153"/>
                    </a:lnTo>
                    <a:lnTo>
                      <a:pt x="83" y="153"/>
                    </a:lnTo>
                    <a:lnTo>
                      <a:pt x="99" y="149"/>
                    </a:lnTo>
                    <a:lnTo>
                      <a:pt x="106" y="144"/>
                    </a:lnTo>
                    <a:lnTo>
                      <a:pt x="114" y="135"/>
                    </a:lnTo>
                    <a:lnTo>
                      <a:pt x="114" y="135"/>
                    </a:lnTo>
                    <a:lnTo>
                      <a:pt x="126" y="117"/>
                    </a:lnTo>
                    <a:lnTo>
                      <a:pt x="130" y="108"/>
                    </a:lnTo>
                    <a:lnTo>
                      <a:pt x="130" y="99"/>
                    </a:lnTo>
                    <a:lnTo>
                      <a:pt x="130" y="99"/>
                    </a:lnTo>
                    <a:close/>
                    <a:moveTo>
                      <a:pt x="55" y="72"/>
                    </a:moveTo>
                    <a:lnTo>
                      <a:pt x="55" y="72"/>
                    </a:lnTo>
                    <a:lnTo>
                      <a:pt x="55" y="68"/>
                    </a:lnTo>
                    <a:lnTo>
                      <a:pt x="51" y="63"/>
                    </a:lnTo>
                    <a:lnTo>
                      <a:pt x="51" y="59"/>
                    </a:lnTo>
                    <a:lnTo>
                      <a:pt x="51" y="59"/>
                    </a:lnTo>
                    <a:lnTo>
                      <a:pt x="59" y="50"/>
                    </a:lnTo>
                    <a:lnTo>
                      <a:pt x="63" y="50"/>
                    </a:lnTo>
                    <a:lnTo>
                      <a:pt x="71" y="45"/>
                    </a:lnTo>
                    <a:lnTo>
                      <a:pt x="91" y="68"/>
                    </a:lnTo>
                    <a:lnTo>
                      <a:pt x="55" y="72"/>
                    </a:lnTo>
                    <a:close/>
                    <a:moveTo>
                      <a:pt x="24" y="162"/>
                    </a:moveTo>
                    <a:lnTo>
                      <a:pt x="24" y="162"/>
                    </a:lnTo>
                    <a:lnTo>
                      <a:pt x="16" y="158"/>
                    </a:lnTo>
                    <a:lnTo>
                      <a:pt x="16" y="149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20" y="135"/>
                    </a:lnTo>
                    <a:lnTo>
                      <a:pt x="28" y="131"/>
                    </a:lnTo>
                    <a:lnTo>
                      <a:pt x="39" y="126"/>
                    </a:lnTo>
                    <a:lnTo>
                      <a:pt x="39" y="126"/>
                    </a:lnTo>
                    <a:lnTo>
                      <a:pt x="63" y="149"/>
                    </a:lnTo>
                    <a:lnTo>
                      <a:pt x="63" y="149"/>
                    </a:lnTo>
                    <a:lnTo>
                      <a:pt x="24" y="162"/>
                    </a:lnTo>
                    <a:lnTo>
                      <a:pt x="24" y="162"/>
                    </a:lnTo>
                    <a:close/>
                  </a:path>
                </a:pathLst>
              </a:custGeom>
              <a:solidFill>
                <a:srgbClr val="F72B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1" name="Freeform 100"/>
              <p:cNvSpPr>
                <a:spLocks noEditPoints="1"/>
              </p:cNvSpPr>
              <p:nvPr/>
            </p:nvSpPr>
            <p:spPr bwMode="auto">
              <a:xfrm>
                <a:off x="784" y="3322"/>
                <a:ext cx="118" cy="153"/>
              </a:xfrm>
              <a:custGeom>
                <a:avLst/>
                <a:gdLst>
                  <a:gd name="T0" fmla="*/ 107 w 118"/>
                  <a:gd name="T1" fmla="*/ 95 h 153"/>
                  <a:gd name="T2" fmla="*/ 83 w 118"/>
                  <a:gd name="T3" fmla="*/ 90 h 153"/>
                  <a:gd name="T4" fmla="*/ 87 w 118"/>
                  <a:gd name="T5" fmla="*/ 72 h 153"/>
                  <a:gd name="T6" fmla="*/ 87 w 118"/>
                  <a:gd name="T7" fmla="*/ 59 h 153"/>
                  <a:gd name="T8" fmla="*/ 83 w 118"/>
                  <a:gd name="T9" fmla="*/ 41 h 153"/>
                  <a:gd name="T10" fmla="*/ 75 w 118"/>
                  <a:gd name="T11" fmla="*/ 32 h 153"/>
                  <a:gd name="T12" fmla="*/ 59 w 118"/>
                  <a:gd name="T13" fmla="*/ 32 h 153"/>
                  <a:gd name="T14" fmla="*/ 47 w 118"/>
                  <a:gd name="T15" fmla="*/ 32 h 153"/>
                  <a:gd name="T16" fmla="*/ 47 w 118"/>
                  <a:gd name="T17" fmla="*/ 23 h 153"/>
                  <a:gd name="T18" fmla="*/ 43 w 118"/>
                  <a:gd name="T19" fmla="*/ 14 h 153"/>
                  <a:gd name="T20" fmla="*/ 28 w 118"/>
                  <a:gd name="T21" fmla="*/ 0 h 153"/>
                  <a:gd name="T22" fmla="*/ 20 w 118"/>
                  <a:gd name="T23" fmla="*/ 0 h 153"/>
                  <a:gd name="T24" fmla="*/ 4 w 118"/>
                  <a:gd name="T25" fmla="*/ 27 h 153"/>
                  <a:gd name="T26" fmla="*/ 12 w 118"/>
                  <a:gd name="T27" fmla="*/ 14 h 153"/>
                  <a:gd name="T28" fmla="*/ 32 w 118"/>
                  <a:gd name="T29" fmla="*/ 14 h 153"/>
                  <a:gd name="T30" fmla="*/ 40 w 118"/>
                  <a:gd name="T31" fmla="*/ 23 h 153"/>
                  <a:gd name="T32" fmla="*/ 40 w 118"/>
                  <a:gd name="T33" fmla="*/ 36 h 153"/>
                  <a:gd name="T34" fmla="*/ 40 w 118"/>
                  <a:gd name="T35" fmla="*/ 36 h 153"/>
                  <a:gd name="T36" fmla="*/ 16 w 118"/>
                  <a:gd name="T37" fmla="*/ 41 h 153"/>
                  <a:gd name="T38" fmla="*/ 8 w 118"/>
                  <a:gd name="T39" fmla="*/ 45 h 153"/>
                  <a:gd name="T40" fmla="*/ 0 w 118"/>
                  <a:gd name="T41" fmla="*/ 77 h 153"/>
                  <a:gd name="T42" fmla="*/ 8 w 118"/>
                  <a:gd name="T43" fmla="*/ 86 h 153"/>
                  <a:gd name="T44" fmla="*/ 24 w 118"/>
                  <a:gd name="T45" fmla="*/ 90 h 153"/>
                  <a:gd name="T46" fmla="*/ 43 w 118"/>
                  <a:gd name="T47" fmla="*/ 45 h 153"/>
                  <a:gd name="T48" fmla="*/ 51 w 118"/>
                  <a:gd name="T49" fmla="*/ 41 h 153"/>
                  <a:gd name="T50" fmla="*/ 59 w 118"/>
                  <a:gd name="T51" fmla="*/ 36 h 153"/>
                  <a:gd name="T52" fmla="*/ 71 w 118"/>
                  <a:gd name="T53" fmla="*/ 36 h 153"/>
                  <a:gd name="T54" fmla="*/ 79 w 118"/>
                  <a:gd name="T55" fmla="*/ 72 h 153"/>
                  <a:gd name="T56" fmla="*/ 79 w 118"/>
                  <a:gd name="T57" fmla="*/ 90 h 153"/>
                  <a:gd name="T58" fmla="*/ 47 w 118"/>
                  <a:gd name="T59" fmla="*/ 95 h 153"/>
                  <a:gd name="T60" fmla="*/ 40 w 118"/>
                  <a:gd name="T61" fmla="*/ 108 h 153"/>
                  <a:gd name="T62" fmla="*/ 32 w 118"/>
                  <a:gd name="T63" fmla="*/ 126 h 153"/>
                  <a:gd name="T64" fmla="*/ 36 w 118"/>
                  <a:gd name="T65" fmla="*/ 135 h 153"/>
                  <a:gd name="T66" fmla="*/ 55 w 118"/>
                  <a:gd name="T67" fmla="*/ 153 h 153"/>
                  <a:gd name="T68" fmla="*/ 63 w 118"/>
                  <a:gd name="T69" fmla="*/ 153 h 153"/>
                  <a:gd name="T70" fmla="*/ 75 w 118"/>
                  <a:gd name="T71" fmla="*/ 144 h 153"/>
                  <a:gd name="T72" fmla="*/ 79 w 118"/>
                  <a:gd name="T73" fmla="*/ 126 h 153"/>
                  <a:gd name="T74" fmla="*/ 83 w 118"/>
                  <a:gd name="T75" fmla="*/ 99 h 153"/>
                  <a:gd name="T76" fmla="*/ 87 w 118"/>
                  <a:gd name="T77" fmla="*/ 99 h 153"/>
                  <a:gd name="T78" fmla="*/ 103 w 118"/>
                  <a:gd name="T79" fmla="*/ 99 h 153"/>
                  <a:gd name="T80" fmla="*/ 103 w 118"/>
                  <a:gd name="T81" fmla="*/ 108 h 153"/>
                  <a:gd name="T82" fmla="*/ 95 w 118"/>
                  <a:gd name="T83" fmla="*/ 144 h 153"/>
                  <a:gd name="T84" fmla="*/ 107 w 118"/>
                  <a:gd name="T85" fmla="*/ 149 h 153"/>
                  <a:gd name="T86" fmla="*/ 114 w 118"/>
                  <a:gd name="T87" fmla="*/ 126 h 153"/>
                  <a:gd name="T88" fmla="*/ 114 w 118"/>
                  <a:gd name="T89" fmla="*/ 99 h 153"/>
                  <a:gd name="T90" fmla="*/ 107 w 118"/>
                  <a:gd name="T91" fmla="*/ 95 h 153"/>
                  <a:gd name="T92" fmla="*/ 28 w 118"/>
                  <a:gd name="T93" fmla="*/ 72 h 153"/>
                  <a:gd name="T94" fmla="*/ 20 w 118"/>
                  <a:gd name="T95" fmla="*/ 72 h 153"/>
                  <a:gd name="T96" fmla="*/ 16 w 118"/>
                  <a:gd name="T97" fmla="*/ 68 h 153"/>
                  <a:gd name="T98" fmla="*/ 16 w 118"/>
                  <a:gd name="T99" fmla="*/ 50 h 153"/>
                  <a:gd name="T100" fmla="*/ 28 w 118"/>
                  <a:gd name="T101" fmla="*/ 72 h 153"/>
                  <a:gd name="T102" fmla="*/ 63 w 118"/>
                  <a:gd name="T103" fmla="*/ 135 h 153"/>
                  <a:gd name="T104" fmla="*/ 55 w 118"/>
                  <a:gd name="T105" fmla="*/ 135 h 153"/>
                  <a:gd name="T106" fmla="*/ 51 w 118"/>
                  <a:gd name="T107" fmla="*/ 135 h 153"/>
                  <a:gd name="T108" fmla="*/ 51 w 118"/>
                  <a:gd name="T109" fmla="*/ 108 h 153"/>
                  <a:gd name="T110" fmla="*/ 75 w 118"/>
                  <a:gd name="T111" fmla="*/ 104 h 153"/>
                  <a:gd name="T112" fmla="*/ 63 w 118"/>
                  <a:gd name="T113" fmla="*/ 135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8" h="153">
                    <a:moveTo>
                      <a:pt x="107" y="95"/>
                    </a:moveTo>
                    <a:lnTo>
                      <a:pt x="107" y="95"/>
                    </a:lnTo>
                    <a:lnTo>
                      <a:pt x="95" y="90"/>
                    </a:lnTo>
                    <a:lnTo>
                      <a:pt x="83" y="90"/>
                    </a:lnTo>
                    <a:lnTo>
                      <a:pt x="83" y="90"/>
                    </a:lnTo>
                    <a:lnTo>
                      <a:pt x="87" y="72"/>
                    </a:lnTo>
                    <a:lnTo>
                      <a:pt x="91" y="63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83" y="41"/>
                    </a:lnTo>
                    <a:lnTo>
                      <a:pt x="79" y="32"/>
                    </a:lnTo>
                    <a:lnTo>
                      <a:pt x="75" y="32"/>
                    </a:lnTo>
                    <a:lnTo>
                      <a:pt x="75" y="32"/>
                    </a:lnTo>
                    <a:lnTo>
                      <a:pt x="59" y="32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7" y="23"/>
                    </a:lnTo>
                    <a:lnTo>
                      <a:pt x="47" y="18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4" y="9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12" y="14"/>
                    </a:lnTo>
                    <a:lnTo>
                      <a:pt x="20" y="9"/>
                    </a:lnTo>
                    <a:lnTo>
                      <a:pt x="32" y="14"/>
                    </a:lnTo>
                    <a:lnTo>
                      <a:pt x="32" y="14"/>
                    </a:lnTo>
                    <a:lnTo>
                      <a:pt x="40" y="23"/>
                    </a:lnTo>
                    <a:lnTo>
                      <a:pt x="43" y="27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24" y="41"/>
                    </a:lnTo>
                    <a:lnTo>
                      <a:pt x="16" y="41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0" y="63"/>
                    </a:lnTo>
                    <a:lnTo>
                      <a:pt x="0" y="77"/>
                    </a:lnTo>
                    <a:lnTo>
                      <a:pt x="8" y="86"/>
                    </a:lnTo>
                    <a:lnTo>
                      <a:pt x="8" y="86"/>
                    </a:lnTo>
                    <a:lnTo>
                      <a:pt x="16" y="90"/>
                    </a:lnTo>
                    <a:lnTo>
                      <a:pt x="24" y="90"/>
                    </a:lnTo>
                    <a:lnTo>
                      <a:pt x="32" y="86"/>
                    </a:lnTo>
                    <a:lnTo>
                      <a:pt x="43" y="45"/>
                    </a:lnTo>
                    <a:lnTo>
                      <a:pt x="43" y="41"/>
                    </a:lnTo>
                    <a:lnTo>
                      <a:pt x="51" y="41"/>
                    </a:lnTo>
                    <a:lnTo>
                      <a:pt x="51" y="41"/>
                    </a:lnTo>
                    <a:lnTo>
                      <a:pt x="59" y="36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79" y="59"/>
                    </a:lnTo>
                    <a:lnTo>
                      <a:pt x="79" y="72"/>
                    </a:lnTo>
                    <a:lnTo>
                      <a:pt x="79" y="90"/>
                    </a:lnTo>
                    <a:lnTo>
                      <a:pt x="79" y="90"/>
                    </a:lnTo>
                    <a:lnTo>
                      <a:pt x="55" y="90"/>
                    </a:lnTo>
                    <a:lnTo>
                      <a:pt x="47" y="95"/>
                    </a:lnTo>
                    <a:lnTo>
                      <a:pt x="47" y="95"/>
                    </a:lnTo>
                    <a:lnTo>
                      <a:pt x="40" y="108"/>
                    </a:lnTo>
                    <a:lnTo>
                      <a:pt x="32" y="117"/>
                    </a:lnTo>
                    <a:lnTo>
                      <a:pt x="32" y="126"/>
                    </a:lnTo>
                    <a:lnTo>
                      <a:pt x="32" y="126"/>
                    </a:lnTo>
                    <a:lnTo>
                      <a:pt x="36" y="135"/>
                    </a:lnTo>
                    <a:lnTo>
                      <a:pt x="43" y="144"/>
                    </a:lnTo>
                    <a:lnTo>
                      <a:pt x="55" y="153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71" y="149"/>
                    </a:lnTo>
                    <a:lnTo>
                      <a:pt x="75" y="144"/>
                    </a:lnTo>
                    <a:lnTo>
                      <a:pt x="79" y="126"/>
                    </a:lnTo>
                    <a:lnTo>
                      <a:pt x="79" y="126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87" y="99"/>
                    </a:lnTo>
                    <a:lnTo>
                      <a:pt x="87" y="99"/>
                    </a:lnTo>
                    <a:lnTo>
                      <a:pt x="95" y="99"/>
                    </a:lnTo>
                    <a:lnTo>
                      <a:pt x="103" y="99"/>
                    </a:lnTo>
                    <a:lnTo>
                      <a:pt x="103" y="99"/>
                    </a:lnTo>
                    <a:lnTo>
                      <a:pt x="103" y="108"/>
                    </a:lnTo>
                    <a:lnTo>
                      <a:pt x="99" y="122"/>
                    </a:lnTo>
                    <a:lnTo>
                      <a:pt x="95" y="144"/>
                    </a:lnTo>
                    <a:lnTo>
                      <a:pt x="107" y="149"/>
                    </a:lnTo>
                    <a:lnTo>
                      <a:pt x="107" y="149"/>
                    </a:lnTo>
                    <a:lnTo>
                      <a:pt x="110" y="144"/>
                    </a:lnTo>
                    <a:lnTo>
                      <a:pt x="114" y="126"/>
                    </a:lnTo>
                    <a:lnTo>
                      <a:pt x="118" y="108"/>
                    </a:lnTo>
                    <a:lnTo>
                      <a:pt x="114" y="99"/>
                    </a:lnTo>
                    <a:lnTo>
                      <a:pt x="107" y="95"/>
                    </a:lnTo>
                    <a:lnTo>
                      <a:pt x="107" y="95"/>
                    </a:lnTo>
                    <a:close/>
                    <a:moveTo>
                      <a:pt x="28" y="72"/>
                    </a:moveTo>
                    <a:lnTo>
                      <a:pt x="28" y="72"/>
                    </a:lnTo>
                    <a:lnTo>
                      <a:pt x="24" y="72"/>
                    </a:lnTo>
                    <a:lnTo>
                      <a:pt x="20" y="72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59"/>
                    </a:lnTo>
                    <a:lnTo>
                      <a:pt x="16" y="50"/>
                    </a:lnTo>
                    <a:lnTo>
                      <a:pt x="36" y="45"/>
                    </a:lnTo>
                    <a:lnTo>
                      <a:pt x="28" y="72"/>
                    </a:lnTo>
                    <a:close/>
                    <a:moveTo>
                      <a:pt x="63" y="135"/>
                    </a:moveTo>
                    <a:lnTo>
                      <a:pt x="63" y="135"/>
                    </a:lnTo>
                    <a:lnTo>
                      <a:pt x="59" y="140"/>
                    </a:lnTo>
                    <a:lnTo>
                      <a:pt x="55" y="135"/>
                    </a:lnTo>
                    <a:lnTo>
                      <a:pt x="51" y="135"/>
                    </a:lnTo>
                    <a:lnTo>
                      <a:pt x="51" y="135"/>
                    </a:lnTo>
                    <a:lnTo>
                      <a:pt x="47" y="117"/>
                    </a:lnTo>
                    <a:lnTo>
                      <a:pt x="51" y="108"/>
                    </a:lnTo>
                    <a:lnTo>
                      <a:pt x="51" y="108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63" y="135"/>
                    </a:lnTo>
                    <a:lnTo>
                      <a:pt x="63" y="135"/>
                    </a:lnTo>
                    <a:close/>
                  </a:path>
                </a:pathLst>
              </a:custGeom>
              <a:solidFill>
                <a:srgbClr val="38A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2" name="Freeform 101"/>
              <p:cNvSpPr>
                <a:spLocks noEditPoints="1"/>
              </p:cNvSpPr>
              <p:nvPr/>
            </p:nvSpPr>
            <p:spPr bwMode="auto">
              <a:xfrm>
                <a:off x="1805" y="3866"/>
                <a:ext cx="118" cy="153"/>
              </a:xfrm>
              <a:custGeom>
                <a:avLst/>
                <a:gdLst>
                  <a:gd name="T0" fmla="*/ 106 w 118"/>
                  <a:gd name="T1" fmla="*/ 94 h 153"/>
                  <a:gd name="T2" fmla="*/ 82 w 118"/>
                  <a:gd name="T3" fmla="*/ 90 h 153"/>
                  <a:gd name="T4" fmla="*/ 90 w 118"/>
                  <a:gd name="T5" fmla="*/ 76 h 153"/>
                  <a:gd name="T6" fmla="*/ 90 w 118"/>
                  <a:gd name="T7" fmla="*/ 58 h 153"/>
                  <a:gd name="T8" fmla="*/ 82 w 118"/>
                  <a:gd name="T9" fmla="*/ 41 h 153"/>
                  <a:gd name="T10" fmla="*/ 75 w 118"/>
                  <a:gd name="T11" fmla="*/ 32 h 153"/>
                  <a:gd name="T12" fmla="*/ 59 w 118"/>
                  <a:gd name="T13" fmla="*/ 32 h 153"/>
                  <a:gd name="T14" fmla="*/ 47 w 118"/>
                  <a:gd name="T15" fmla="*/ 32 h 153"/>
                  <a:gd name="T16" fmla="*/ 47 w 118"/>
                  <a:gd name="T17" fmla="*/ 27 h 153"/>
                  <a:gd name="T18" fmla="*/ 43 w 118"/>
                  <a:gd name="T19" fmla="*/ 14 h 153"/>
                  <a:gd name="T20" fmla="*/ 31 w 118"/>
                  <a:gd name="T21" fmla="*/ 5 h 153"/>
                  <a:gd name="T22" fmla="*/ 19 w 118"/>
                  <a:gd name="T23" fmla="*/ 0 h 153"/>
                  <a:gd name="T24" fmla="*/ 8 w 118"/>
                  <a:gd name="T25" fmla="*/ 27 h 153"/>
                  <a:gd name="T26" fmla="*/ 11 w 118"/>
                  <a:gd name="T27" fmla="*/ 14 h 153"/>
                  <a:gd name="T28" fmla="*/ 31 w 118"/>
                  <a:gd name="T29" fmla="*/ 14 h 153"/>
                  <a:gd name="T30" fmla="*/ 39 w 118"/>
                  <a:gd name="T31" fmla="*/ 23 h 153"/>
                  <a:gd name="T32" fmla="*/ 39 w 118"/>
                  <a:gd name="T33" fmla="*/ 36 h 153"/>
                  <a:gd name="T34" fmla="*/ 39 w 118"/>
                  <a:gd name="T35" fmla="*/ 36 h 153"/>
                  <a:gd name="T36" fmla="*/ 15 w 118"/>
                  <a:gd name="T37" fmla="*/ 41 h 153"/>
                  <a:gd name="T38" fmla="*/ 8 w 118"/>
                  <a:gd name="T39" fmla="*/ 45 h 153"/>
                  <a:gd name="T40" fmla="*/ 0 w 118"/>
                  <a:gd name="T41" fmla="*/ 76 h 153"/>
                  <a:gd name="T42" fmla="*/ 8 w 118"/>
                  <a:gd name="T43" fmla="*/ 85 h 153"/>
                  <a:gd name="T44" fmla="*/ 23 w 118"/>
                  <a:gd name="T45" fmla="*/ 90 h 153"/>
                  <a:gd name="T46" fmla="*/ 47 w 118"/>
                  <a:gd name="T47" fmla="*/ 45 h 153"/>
                  <a:gd name="T48" fmla="*/ 51 w 118"/>
                  <a:gd name="T49" fmla="*/ 41 h 153"/>
                  <a:gd name="T50" fmla="*/ 59 w 118"/>
                  <a:gd name="T51" fmla="*/ 36 h 153"/>
                  <a:gd name="T52" fmla="*/ 71 w 118"/>
                  <a:gd name="T53" fmla="*/ 36 h 153"/>
                  <a:gd name="T54" fmla="*/ 78 w 118"/>
                  <a:gd name="T55" fmla="*/ 72 h 153"/>
                  <a:gd name="T56" fmla="*/ 78 w 118"/>
                  <a:gd name="T57" fmla="*/ 90 h 153"/>
                  <a:gd name="T58" fmla="*/ 47 w 118"/>
                  <a:gd name="T59" fmla="*/ 94 h 153"/>
                  <a:gd name="T60" fmla="*/ 39 w 118"/>
                  <a:gd name="T61" fmla="*/ 108 h 153"/>
                  <a:gd name="T62" fmla="*/ 31 w 118"/>
                  <a:gd name="T63" fmla="*/ 126 h 153"/>
                  <a:gd name="T64" fmla="*/ 39 w 118"/>
                  <a:gd name="T65" fmla="*/ 135 h 153"/>
                  <a:gd name="T66" fmla="*/ 55 w 118"/>
                  <a:gd name="T67" fmla="*/ 153 h 153"/>
                  <a:gd name="T68" fmla="*/ 63 w 118"/>
                  <a:gd name="T69" fmla="*/ 153 h 153"/>
                  <a:gd name="T70" fmla="*/ 75 w 118"/>
                  <a:gd name="T71" fmla="*/ 144 h 153"/>
                  <a:gd name="T72" fmla="*/ 82 w 118"/>
                  <a:gd name="T73" fmla="*/ 126 h 153"/>
                  <a:gd name="T74" fmla="*/ 82 w 118"/>
                  <a:gd name="T75" fmla="*/ 99 h 153"/>
                  <a:gd name="T76" fmla="*/ 90 w 118"/>
                  <a:gd name="T77" fmla="*/ 99 h 153"/>
                  <a:gd name="T78" fmla="*/ 102 w 118"/>
                  <a:gd name="T79" fmla="*/ 99 h 153"/>
                  <a:gd name="T80" fmla="*/ 102 w 118"/>
                  <a:gd name="T81" fmla="*/ 108 h 153"/>
                  <a:gd name="T82" fmla="*/ 94 w 118"/>
                  <a:gd name="T83" fmla="*/ 144 h 153"/>
                  <a:gd name="T84" fmla="*/ 106 w 118"/>
                  <a:gd name="T85" fmla="*/ 153 h 153"/>
                  <a:gd name="T86" fmla="*/ 118 w 118"/>
                  <a:gd name="T87" fmla="*/ 130 h 153"/>
                  <a:gd name="T88" fmla="*/ 114 w 118"/>
                  <a:gd name="T89" fmla="*/ 103 h 153"/>
                  <a:gd name="T90" fmla="*/ 106 w 118"/>
                  <a:gd name="T91" fmla="*/ 94 h 153"/>
                  <a:gd name="T92" fmla="*/ 27 w 118"/>
                  <a:gd name="T93" fmla="*/ 72 h 153"/>
                  <a:gd name="T94" fmla="*/ 19 w 118"/>
                  <a:gd name="T95" fmla="*/ 72 h 153"/>
                  <a:gd name="T96" fmla="*/ 15 w 118"/>
                  <a:gd name="T97" fmla="*/ 72 h 153"/>
                  <a:gd name="T98" fmla="*/ 19 w 118"/>
                  <a:gd name="T99" fmla="*/ 54 h 153"/>
                  <a:gd name="T100" fmla="*/ 27 w 118"/>
                  <a:gd name="T101" fmla="*/ 72 h 153"/>
                  <a:gd name="T102" fmla="*/ 63 w 118"/>
                  <a:gd name="T103" fmla="*/ 135 h 153"/>
                  <a:gd name="T104" fmla="*/ 55 w 118"/>
                  <a:gd name="T105" fmla="*/ 139 h 153"/>
                  <a:gd name="T106" fmla="*/ 51 w 118"/>
                  <a:gd name="T107" fmla="*/ 135 h 153"/>
                  <a:gd name="T108" fmla="*/ 51 w 118"/>
                  <a:gd name="T109" fmla="*/ 108 h 153"/>
                  <a:gd name="T110" fmla="*/ 75 w 118"/>
                  <a:gd name="T111" fmla="*/ 103 h 153"/>
                  <a:gd name="T112" fmla="*/ 63 w 118"/>
                  <a:gd name="T113" fmla="*/ 135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8" h="153">
                    <a:moveTo>
                      <a:pt x="106" y="94"/>
                    </a:moveTo>
                    <a:lnTo>
                      <a:pt x="106" y="94"/>
                    </a:lnTo>
                    <a:lnTo>
                      <a:pt x="94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90" y="76"/>
                    </a:lnTo>
                    <a:lnTo>
                      <a:pt x="90" y="67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82" y="41"/>
                    </a:lnTo>
                    <a:lnTo>
                      <a:pt x="78" y="36"/>
                    </a:lnTo>
                    <a:lnTo>
                      <a:pt x="75" y="32"/>
                    </a:lnTo>
                    <a:lnTo>
                      <a:pt x="75" y="32"/>
                    </a:lnTo>
                    <a:lnTo>
                      <a:pt x="59" y="32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7" y="27"/>
                    </a:lnTo>
                    <a:lnTo>
                      <a:pt x="47" y="18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31" y="5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8" y="9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11" y="14"/>
                    </a:lnTo>
                    <a:lnTo>
                      <a:pt x="19" y="9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9" y="23"/>
                    </a:lnTo>
                    <a:lnTo>
                      <a:pt x="43" y="27"/>
                    </a:lnTo>
                    <a:lnTo>
                      <a:pt x="39" y="36"/>
                    </a:lnTo>
                    <a:lnTo>
                      <a:pt x="39" y="36"/>
                    </a:lnTo>
                    <a:lnTo>
                      <a:pt x="39" y="36"/>
                    </a:lnTo>
                    <a:lnTo>
                      <a:pt x="23" y="41"/>
                    </a:lnTo>
                    <a:lnTo>
                      <a:pt x="15" y="41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0" y="63"/>
                    </a:lnTo>
                    <a:lnTo>
                      <a:pt x="0" y="76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15" y="90"/>
                    </a:lnTo>
                    <a:lnTo>
                      <a:pt x="23" y="90"/>
                    </a:lnTo>
                    <a:lnTo>
                      <a:pt x="31" y="85"/>
                    </a:lnTo>
                    <a:lnTo>
                      <a:pt x="47" y="45"/>
                    </a:lnTo>
                    <a:lnTo>
                      <a:pt x="47" y="41"/>
                    </a:lnTo>
                    <a:lnTo>
                      <a:pt x="51" y="41"/>
                    </a:lnTo>
                    <a:lnTo>
                      <a:pt x="51" y="41"/>
                    </a:lnTo>
                    <a:lnTo>
                      <a:pt x="59" y="36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78" y="58"/>
                    </a:lnTo>
                    <a:lnTo>
                      <a:pt x="78" y="72"/>
                    </a:lnTo>
                    <a:lnTo>
                      <a:pt x="78" y="90"/>
                    </a:lnTo>
                    <a:lnTo>
                      <a:pt x="78" y="90"/>
                    </a:lnTo>
                    <a:lnTo>
                      <a:pt x="55" y="94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39" y="108"/>
                    </a:lnTo>
                    <a:lnTo>
                      <a:pt x="31" y="117"/>
                    </a:lnTo>
                    <a:lnTo>
                      <a:pt x="31" y="126"/>
                    </a:lnTo>
                    <a:lnTo>
                      <a:pt x="31" y="126"/>
                    </a:lnTo>
                    <a:lnTo>
                      <a:pt x="39" y="135"/>
                    </a:lnTo>
                    <a:lnTo>
                      <a:pt x="47" y="144"/>
                    </a:lnTo>
                    <a:lnTo>
                      <a:pt x="55" y="153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71" y="148"/>
                    </a:lnTo>
                    <a:lnTo>
                      <a:pt x="75" y="144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99"/>
                    </a:lnTo>
                    <a:lnTo>
                      <a:pt x="82" y="99"/>
                    </a:lnTo>
                    <a:lnTo>
                      <a:pt x="90" y="99"/>
                    </a:lnTo>
                    <a:lnTo>
                      <a:pt x="90" y="99"/>
                    </a:lnTo>
                    <a:lnTo>
                      <a:pt x="94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108"/>
                    </a:lnTo>
                    <a:lnTo>
                      <a:pt x="98" y="121"/>
                    </a:lnTo>
                    <a:lnTo>
                      <a:pt x="94" y="144"/>
                    </a:lnTo>
                    <a:lnTo>
                      <a:pt x="106" y="153"/>
                    </a:lnTo>
                    <a:lnTo>
                      <a:pt x="106" y="153"/>
                    </a:lnTo>
                    <a:lnTo>
                      <a:pt x="110" y="144"/>
                    </a:lnTo>
                    <a:lnTo>
                      <a:pt x="118" y="130"/>
                    </a:lnTo>
                    <a:lnTo>
                      <a:pt x="118" y="108"/>
                    </a:lnTo>
                    <a:lnTo>
                      <a:pt x="114" y="103"/>
                    </a:lnTo>
                    <a:lnTo>
                      <a:pt x="106" y="94"/>
                    </a:lnTo>
                    <a:lnTo>
                      <a:pt x="106" y="94"/>
                    </a:lnTo>
                    <a:close/>
                    <a:moveTo>
                      <a:pt x="27" y="72"/>
                    </a:moveTo>
                    <a:lnTo>
                      <a:pt x="27" y="72"/>
                    </a:lnTo>
                    <a:lnTo>
                      <a:pt x="23" y="76"/>
                    </a:lnTo>
                    <a:lnTo>
                      <a:pt x="19" y="72"/>
                    </a:lnTo>
                    <a:lnTo>
                      <a:pt x="15" y="72"/>
                    </a:lnTo>
                    <a:lnTo>
                      <a:pt x="15" y="72"/>
                    </a:lnTo>
                    <a:lnTo>
                      <a:pt x="15" y="58"/>
                    </a:lnTo>
                    <a:lnTo>
                      <a:pt x="19" y="54"/>
                    </a:lnTo>
                    <a:lnTo>
                      <a:pt x="35" y="45"/>
                    </a:lnTo>
                    <a:lnTo>
                      <a:pt x="27" y="72"/>
                    </a:lnTo>
                    <a:close/>
                    <a:moveTo>
                      <a:pt x="63" y="135"/>
                    </a:moveTo>
                    <a:lnTo>
                      <a:pt x="63" y="135"/>
                    </a:lnTo>
                    <a:lnTo>
                      <a:pt x="59" y="139"/>
                    </a:lnTo>
                    <a:lnTo>
                      <a:pt x="55" y="139"/>
                    </a:lnTo>
                    <a:lnTo>
                      <a:pt x="51" y="135"/>
                    </a:lnTo>
                    <a:lnTo>
                      <a:pt x="51" y="135"/>
                    </a:lnTo>
                    <a:lnTo>
                      <a:pt x="47" y="121"/>
                    </a:lnTo>
                    <a:lnTo>
                      <a:pt x="51" y="108"/>
                    </a:lnTo>
                    <a:lnTo>
                      <a:pt x="51" y="108"/>
                    </a:lnTo>
                    <a:lnTo>
                      <a:pt x="75" y="103"/>
                    </a:lnTo>
                    <a:lnTo>
                      <a:pt x="75" y="103"/>
                    </a:lnTo>
                    <a:lnTo>
                      <a:pt x="63" y="135"/>
                    </a:lnTo>
                    <a:lnTo>
                      <a:pt x="63" y="135"/>
                    </a:lnTo>
                    <a:close/>
                  </a:path>
                </a:pathLst>
              </a:custGeom>
              <a:solidFill>
                <a:srgbClr val="5DC1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3" name="Freeform 102"/>
              <p:cNvSpPr>
                <a:spLocks/>
              </p:cNvSpPr>
              <p:nvPr/>
            </p:nvSpPr>
            <p:spPr bwMode="auto">
              <a:xfrm>
                <a:off x="8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4" name="Freeform 103"/>
              <p:cNvSpPr>
                <a:spLocks/>
              </p:cNvSpPr>
              <p:nvPr/>
            </p:nvSpPr>
            <p:spPr bwMode="auto">
              <a:xfrm>
                <a:off x="118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5" name="Freeform 104"/>
              <p:cNvSpPr>
                <a:spLocks/>
              </p:cNvSpPr>
              <p:nvPr/>
            </p:nvSpPr>
            <p:spPr bwMode="auto">
              <a:xfrm>
                <a:off x="229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6" name="Freeform 105"/>
              <p:cNvSpPr>
                <a:spLocks/>
              </p:cNvSpPr>
              <p:nvPr/>
            </p:nvSpPr>
            <p:spPr bwMode="auto">
              <a:xfrm>
                <a:off x="343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7" name="Freeform 106"/>
              <p:cNvSpPr>
                <a:spLocks/>
              </p:cNvSpPr>
              <p:nvPr/>
            </p:nvSpPr>
            <p:spPr bwMode="auto">
              <a:xfrm>
                <a:off x="453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8" name="Freeform 107"/>
              <p:cNvSpPr>
                <a:spLocks/>
              </p:cNvSpPr>
              <p:nvPr/>
            </p:nvSpPr>
            <p:spPr bwMode="auto">
              <a:xfrm>
                <a:off x="563" y="3129"/>
                <a:ext cx="119" cy="108"/>
              </a:xfrm>
              <a:custGeom>
                <a:avLst/>
                <a:gdLst>
                  <a:gd name="T0" fmla="*/ 119 w 119"/>
                  <a:gd name="T1" fmla="*/ 108 h 108"/>
                  <a:gd name="T2" fmla="*/ 0 w 119"/>
                  <a:gd name="T3" fmla="*/ 108 h 108"/>
                  <a:gd name="T4" fmla="*/ 60 w 119"/>
                  <a:gd name="T5" fmla="*/ 0 h 108"/>
                  <a:gd name="T6" fmla="*/ 119 w 119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108"/>
                    </a:moveTo>
                    <a:lnTo>
                      <a:pt x="0" y="108"/>
                    </a:lnTo>
                    <a:lnTo>
                      <a:pt x="60" y="0"/>
                    </a:lnTo>
                    <a:lnTo>
                      <a:pt x="119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9" name="Freeform 108"/>
              <p:cNvSpPr>
                <a:spLocks/>
              </p:cNvSpPr>
              <p:nvPr/>
            </p:nvSpPr>
            <p:spPr bwMode="auto">
              <a:xfrm>
                <a:off x="674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0" name="Freeform 109"/>
              <p:cNvSpPr>
                <a:spLocks/>
              </p:cNvSpPr>
              <p:nvPr/>
            </p:nvSpPr>
            <p:spPr bwMode="auto">
              <a:xfrm>
                <a:off x="788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1" name="Freeform 110"/>
              <p:cNvSpPr>
                <a:spLocks/>
              </p:cNvSpPr>
              <p:nvPr/>
            </p:nvSpPr>
            <p:spPr bwMode="auto">
              <a:xfrm>
                <a:off x="898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2" name="Freeform 111"/>
              <p:cNvSpPr>
                <a:spLocks/>
              </p:cNvSpPr>
              <p:nvPr/>
            </p:nvSpPr>
            <p:spPr bwMode="auto">
              <a:xfrm>
                <a:off x="1009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3" name="Freeform 112"/>
              <p:cNvSpPr>
                <a:spLocks/>
              </p:cNvSpPr>
              <p:nvPr/>
            </p:nvSpPr>
            <p:spPr bwMode="auto">
              <a:xfrm>
                <a:off x="1119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4" name="Freeform 113"/>
              <p:cNvSpPr>
                <a:spLocks/>
              </p:cNvSpPr>
              <p:nvPr/>
            </p:nvSpPr>
            <p:spPr bwMode="auto">
              <a:xfrm>
                <a:off x="1233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5" name="Freeform 114"/>
              <p:cNvSpPr>
                <a:spLocks/>
              </p:cNvSpPr>
              <p:nvPr/>
            </p:nvSpPr>
            <p:spPr bwMode="auto">
              <a:xfrm>
                <a:off x="1344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6" name="Freeform 115"/>
              <p:cNvSpPr>
                <a:spLocks/>
              </p:cNvSpPr>
              <p:nvPr/>
            </p:nvSpPr>
            <p:spPr bwMode="auto">
              <a:xfrm>
                <a:off x="1454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7" name="Freeform 116"/>
              <p:cNvSpPr>
                <a:spLocks/>
              </p:cNvSpPr>
              <p:nvPr/>
            </p:nvSpPr>
            <p:spPr bwMode="auto">
              <a:xfrm>
                <a:off x="1568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5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5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8" name="Freeform 117"/>
              <p:cNvSpPr>
                <a:spLocks/>
              </p:cNvSpPr>
              <p:nvPr/>
            </p:nvSpPr>
            <p:spPr bwMode="auto">
              <a:xfrm>
                <a:off x="1679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9" name="Freeform 118"/>
              <p:cNvSpPr>
                <a:spLocks/>
              </p:cNvSpPr>
              <p:nvPr/>
            </p:nvSpPr>
            <p:spPr bwMode="auto">
              <a:xfrm>
                <a:off x="1789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0" name="Freeform 119"/>
              <p:cNvSpPr>
                <a:spLocks/>
              </p:cNvSpPr>
              <p:nvPr/>
            </p:nvSpPr>
            <p:spPr bwMode="auto">
              <a:xfrm>
                <a:off x="1899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1" name="Freeform 120"/>
              <p:cNvSpPr>
                <a:spLocks/>
              </p:cNvSpPr>
              <p:nvPr/>
            </p:nvSpPr>
            <p:spPr bwMode="auto">
              <a:xfrm>
                <a:off x="2013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6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6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2" name="Freeform 121"/>
              <p:cNvSpPr>
                <a:spLocks/>
              </p:cNvSpPr>
              <p:nvPr/>
            </p:nvSpPr>
            <p:spPr bwMode="auto">
              <a:xfrm>
                <a:off x="2124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3" name="Freeform 122"/>
              <p:cNvSpPr>
                <a:spLocks/>
              </p:cNvSpPr>
              <p:nvPr/>
            </p:nvSpPr>
            <p:spPr bwMode="auto">
              <a:xfrm>
                <a:off x="2234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4" name="Freeform 123"/>
              <p:cNvSpPr>
                <a:spLocks/>
              </p:cNvSpPr>
              <p:nvPr/>
            </p:nvSpPr>
            <p:spPr bwMode="auto">
              <a:xfrm>
                <a:off x="2344" y="3129"/>
                <a:ext cx="119" cy="108"/>
              </a:xfrm>
              <a:custGeom>
                <a:avLst/>
                <a:gdLst>
                  <a:gd name="T0" fmla="*/ 119 w 119"/>
                  <a:gd name="T1" fmla="*/ 108 h 108"/>
                  <a:gd name="T2" fmla="*/ 0 w 119"/>
                  <a:gd name="T3" fmla="*/ 108 h 108"/>
                  <a:gd name="T4" fmla="*/ 60 w 119"/>
                  <a:gd name="T5" fmla="*/ 0 h 108"/>
                  <a:gd name="T6" fmla="*/ 119 w 119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108"/>
                    </a:moveTo>
                    <a:lnTo>
                      <a:pt x="0" y="108"/>
                    </a:lnTo>
                    <a:lnTo>
                      <a:pt x="60" y="0"/>
                    </a:lnTo>
                    <a:lnTo>
                      <a:pt x="119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5" name="Freeform 124"/>
              <p:cNvSpPr>
                <a:spLocks/>
              </p:cNvSpPr>
              <p:nvPr/>
            </p:nvSpPr>
            <p:spPr bwMode="auto">
              <a:xfrm>
                <a:off x="2459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5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5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6" name="Freeform 125"/>
              <p:cNvSpPr>
                <a:spLocks/>
              </p:cNvSpPr>
              <p:nvPr/>
            </p:nvSpPr>
            <p:spPr bwMode="auto">
              <a:xfrm>
                <a:off x="2569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7" name="Freeform 126"/>
              <p:cNvSpPr>
                <a:spLocks/>
              </p:cNvSpPr>
              <p:nvPr/>
            </p:nvSpPr>
            <p:spPr bwMode="auto">
              <a:xfrm>
                <a:off x="2679" y="3129"/>
                <a:ext cx="119" cy="108"/>
              </a:xfrm>
              <a:custGeom>
                <a:avLst/>
                <a:gdLst>
                  <a:gd name="T0" fmla="*/ 119 w 119"/>
                  <a:gd name="T1" fmla="*/ 108 h 108"/>
                  <a:gd name="T2" fmla="*/ 0 w 119"/>
                  <a:gd name="T3" fmla="*/ 108 h 108"/>
                  <a:gd name="T4" fmla="*/ 60 w 119"/>
                  <a:gd name="T5" fmla="*/ 0 h 108"/>
                  <a:gd name="T6" fmla="*/ 119 w 119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108"/>
                    </a:moveTo>
                    <a:lnTo>
                      <a:pt x="0" y="108"/>
                    </a:lnTo>
                    <a:lnTo>
                      <a:pt x="60" y="0"/>
                    </a:lnTo>
                    <a:lnTo>
                      <a:pt x="119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8" name="Freeform 127"/>
              <p:cNvSpPr>
                <a:spLocks/>
              </p:cNvSpPr>
              <p:nvPr/>
            </p:nvSpPr>
            <p:spPr bwMode="auto">
              <a:xfrm>
                <a:off x="2790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9" name="Freeform 128"/>
              <p:cNvSpPr>
                <a:spLocks/>
              </p:cNvSpPr>
              <p:nvPr/>
            </p:nvSpPr>
            <p:spPr bwMode="auto">
              <a:xfrm>
                <a:off x="2904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0" name="Freeform 129"/>
              <p:cNvSpPr>
                <a:spLocks/>
              </p:cNvSpPr>
              <p:nvPr/>
            </p:nvSpPr>
            <p:spPr bwMode="auto">
              <a:xfrm>
                <a:off x="3014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1" name="Freeform 130"/>
              <p:cNvSpPr>
                <a:spLocks/>
              </p:cNvSpPr>
              <p:nvPr/>
            </p:nvSpPr>
            <p:spPr bwMode="auto">
              <a:xfrm>
                <a:off x="3125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2" name="Freeform 131"/>
              <p:cNvSpPr>
                <a:spLocks/>
              </p:cNvSpPr>
              <p:nvPr/>
            </p:nvSpPr>
            <p:spPr bwMode="auto">
              <a:xfrm>
                <a:off x="3235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3" name="Freeform 132"/>
              <p:cNvSpPr>
                <a:spLocks/>
              </p:cNvSpPr>
              <p:nvPr/>
            </p:nvSpPr>
            <p:spPr bwMode="auto">
              <a:xfrm>
                <a:off x="3349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4" name="Freeform 133"/>
              <p:cNvSpPr>
                <a:spLocks/>
              </p:cNvSpPr>
              <p:nvPr/>
            </p:nvSpPr>
            <p:spPr bwMode="auto">
              <a:xfrm>
                <a:off x="3460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5" name="Freeform 134"/>
              <p:cNvSpPr>
                <a:spLocks/>
              </p:cNvSpPr>
              <p:nvPr/>
            </p:nvSpPr>
            <p:spPr bwMode="auto">
              <a:xfrm>
                <a:off x="3570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6" name="Freeform 135"/>
              <p:cNvSpPr>
                <a:spLocks/>
              </p:cNvSpPr>
              <p:nvPr/>
            </p:nvSpPr>
            <p:spPr bwMode="auto">
              <a:xfrm>
                <a:off x="3680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7" name="Freeform 136"/>
              <p:cNvSpPr>
                <a:spLocks/>
              </p:cNvSpPr>
              <p:nvPr/>
            </p:nvSpPr>
            <p:spPr bwMode="auto">
              <a:xfrm>
                <a:off x="3795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8" name="Freeform 137"/>
              <p:cNvSpPr>
                <a:spLocks/>
              </p:cNvSpPr>
              <p:nvPr/>
            </p:nvSpPr>
            <p:spPr bwMode="auto">
              <a:xfrm>
                <a:off x="3905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9" name="Freeform 138"/>
              <p:cNvSpPr>
                <a:spLocks/>
              </p:cNvSpPr>
              <p:nvPr/>
            </p:nvSpPr>
            <p:spPr bwMode="auto">
              <a:xfrm>
                <a:off x="4015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0" name="Freeform 139"/>
              <p:cNvSpPr>
                <a:spLocks/>
              </p:cNvSpPr>
              <p:nvPr/>
            </p:nvSpPr>
            <p:spPr bwMode="auto">
              <a:xfrm>
                <a:off x="4125" y="3129"/>
                <a:ext cx="119" cy="108"/>
              </a:xfrm>
              <a:custGeom>
                <a:avLst/>
                <a:gdLst>
                  <a:gd name="T0" fmla="*/ 119 w 119"/>
                  <a:gd name="T1" fmla="*/ 108 h 108"/>
                  <a:gd name="T2" fmla="*/ 0 w 119"/>
                  <a:gd name="T3" fmla="*/ 108 h 108"/>
                  <a:gd name="T4" fmla="*/ 60 w 119"/>
                  <a:gd name="T5" fmla="*/ 0 h 108"/>
                  <a:gd name="T6" fmla="*/ 119 w 119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108"/>
                    </a:moveTo>
                    <a:lnTo>
                      <a:pt x="0" y="108"/>
                    </a:lnTo>
                    <a:lnTo>
                      <a:pt x="60" y="0"/>
                    </a:lnTo>
                    <a:lnTo>
                      <a:pt x="119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1" name="Freeform 140"/>
              <p:cNvSpPr>
                <a:spLocks/>
              </p:cNvSpPr>
              <p:nvPr/>
            </p:nvSpPr>
            <p:spPr bwMode="auto">
              <a:xfrm>
                <a:off x="4240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2" name="Freeform 141"/>
              <p:cNvSpPr>
                <a:spLocks/>
              </p:cNvSpPr>
              <p:nvPr/>
            </p:nvSpPr>
            <p:spPr bwMode="auto">
              <a:xfrm>
                <a:off x="4350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3" name="Freeform 142"/>
              <p:cNvSpPr>
                <a:spLocks/>
              </p:cNvSpPr>
              <p:nvPr/>
            </p:nvSpPr>
            <p:spPr bwMode="auto">
              <a:xfrm>
                <a:off x="4460" y="3129"/>
                <a:ext cx="119" cy="108"/>
              </a:xfrm>
              <a:custGeom>
                <a:avLst/>
                <a:gdLst>
                  <a:gd name="T0" fmla="*/ 119 w 119"/>
                  <a:gd name="T1" fmla="*/ 108 h 108"/>
                  <a:gd name="T2" fmla="*/ 0 w 119"/>
                  <a:gd name="T3" fmla="*/ 108 h 108"/>
                  <a:gd name="T4" fmla="*/ 60 w 119"/>
                  <a:gd name="T5" fmla="*/ 0 h 108"/>
                  <a:gd name="T6" fmla="*/ 119 w 119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108"/>
                    </a:moveTo>
                    <a:lnTo>
                      <a:pt x="0" y="108"/>
                    </a:lnTo>
                    <a:lnTo>
                      <a:pt x="60" y="0"/>
                    </a:lnTo>
                    <a:lnTo>
                      <a:pt x="119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4" name="Freeform 143"/>
              <p:cNvSpPr>
                <a:spLocks/>
              </p:cNvSpPr>
              <p:nvPr/>
            </p:nvSpPr>
            <p:spPr bwMode="auto">
              <a:xfrm>
                <a:off x="4571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5" name="Freeform 144"/>
              <p:cNvSpPr>
                <a:spLocks/>
              </p:cNvSpPr>
              <p:nvPr/>
            </p:nvSpPr>
            <p:spPr bwMode="auto">
              <a:xfrm>
                <a:off x="4685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6" name="Freeform 145"/>
              <p:cNvSpPr>
                <a:spLocks/>
              </p:cNvSpPr>
              <p:nvPr/>
            </p:nvSpPr>
            <p:spPr bwMode="auto">
              <a:xfrm>
                <a:off x="4795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7" name="Freeform 146"/>
              <p:cNvSpPr>
                <a:spLocks/>
              </p:cNvSpPr>
              <p:nvPr/>
            </p:nvSpPr>
            <p:spPr bwMode="auto">
              <a:xfrm>
                <a:off x="4906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8" name="Freeform 147"/>
              <p:cNvSpPr>
                <a:spLocks/>
              </p:cNvSpPr>
              <p:nvPr/>
            </p:nvSpPr>
            <p:spPr bwMode="auto">
              <a:xfrm>
                <a:off x="5016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9" name="Freeform 148"/>
              <p:cNvSpPr>
                <a:spLocks/>
              </p:cNvSpPr>
              <p:nvPr/>
            </p:nvSpPr>
            <p:spPr bwMode="auto">
              <a:xfrm>
                <a:off x="5130" y="3129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0 w 115"/>
                  <a:gd name="T3" fmla="*/ 108 h 108"/>
                  <a:gd name="T4" fmla="*/ 59 w 115"/>
                  <a:gd name="T5" fmla="*/ 0 h 108"/>
                  <a:gd name="T6" fmla="*/ 115 w 115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0" name="Freeform 149"/>
              <p:cNvSpPr>
                <a:spLocks/>
              </p:cNvSpPr>
              <p:nvPr/>
            </p:nvSpPr>
            <p:spPr bwMode="auto">
              <a:xfrm>
                <a:off x="5241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" name="Freeform 150"/>
              <p:cNvSpPr>
                <a:spLocks/>
              </p:cNvSpPr>
              <p:nvPr/>
            </p:nvSpPr>
            <p:spPr bwMode="auto">
              <a:xfrm>
                <a:off x="5351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" name="Freeform 151"/>
              <p:cNvSpPr>
                <a:spLocks/>
              </p:cNvSpPr>
              <p:nvPr/>
            </p:nvSpPr>
            <p:spPr bwMode="auto">
              <a:xfrm>
                <a:off x="5461" y="3129"/>
                <a:ext cx="118" cy="108"/>
              </a:xfrm>
              <a:custGeom>
                <a:avLst/>
                <a:gdLst>
                  <a:gd name="T0" fmla="*/ 118 w 118"/>
                  <a:gd name="T1" fmla="*/ 108 h 108"/>
                  <a:gd name="T2" fmla="*/ 0 w 118"/>
                  <a:gd name="T3" fmla="*/ 108 h 108"/>
                  <a:gd name="T4" fmla="*/ 59 w 118"/>
                  <a:gd name="T5" fmla="*/ 0 h 108"/>
                  <a:gd name="T6" fmla="*/ 118 w 118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8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" name="Freeform 152"/>
              <p:cNvSpPr>
                <a:spLocks/>
              </p:cNvSpPr>
              <p:nvPr/>
            </p:nvSpPr>
            <p:spPr bwMode="auto">
              <a:xfrm>
                <a:off x="5576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" name="Freeform 153"/>
              <p:cNvSpPr>
                <a:spLocks/>
              </p:cNvSpPr>
              <p:nvPr/>
            </p:nvSpPr>
            <p:spPr bwMode="auto">
              <a:xfrm>
                <a:off x="5686" y="3129"/>
                <a:ext cx="114" cy="108"/>
              </a:xfrm>
              <a:custGeom>
                <a:avLst/>
                <a:gdLst>
                  <a:gd name="T0" fmla="*/ 114 w 114"/>
                  <a:gd name="T1" fmla="*/ 108 h 108"/>
                  <a:gd name="T2" fmla="*/ 0 w 114"/>
                  <a:gd name="T3" fmla="*/ 108 h 108"/>
                  <a:gd name="T4" fmla="*/ 59 w 114"/>
                  <a:gd name="T5" fmla="*/ 0 h 108"/>
                  <a:gd name="T6" fmla="*/ 114 w 114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108"/>
                    </a:moveTo>
                    <a:lnTo>
                      <a:pt x="0" y="108"/>
                    </a:lnTo>
                    <a:lnTo>
                      <a:pt x="59" y="0"/>
                    </a:lnTo>
                    <a:lnTo>
                      <a:pt x="114" y="108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" name="Freeform 154"/>
              <p:cNvSpPr>
                <a:spLocks/>
              </p:cNvSpPr>
              <p:nvPr/>
            </p:nvSpPr>
            <p:spPr bwMode="auto">
              <a:xfrm>
                <a:off x="8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" name="Freeform 155"/>
              <p:cNvSpPr>
                <a:spLocks/>
              </p:cNvSpPr>
              <p:nvPr/>
            </p:nvSpPr>
            <p:spPr bwMode="auto">
              <a:xfrm>
                <a:off x="118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" name="Freeform 156"/>
              <p:cNvSpPr>
                <a:spLocks/>
              </p:cNvSpPr>
              <p:nvPr/>
            </p:nvSpPr>
            <p:spPr bwMode="auto">
              <a:xfrm>
                <a:off x="232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56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56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" name="Freeform 157"/>
              <p:cNvSpPr>
                <a:spLocks/>
              </p:cNvSpPr>
              <p:nvPr/>
            </p:nvSpPr>
            <p:spPr bwMode="auto">
              <a:xfrm>
                <a:off x="343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" name="Freeform 158"/>
              <p:cNvSpPr>
                <a:spLocks/>
              </p:cNvSpPr>
              <p:nvPr/>
            </p:nvSpPr>
            <p:spPr bwMode="auto">
              <a:xfrm>
                <a:off x="453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" name="Freeform 159"/>
              <p:cNvSpPr>
                <a:spLocks/>
              </p:cNvSpPr>
              <p:nvPr/>
            </p:nvSpPr>
            <p:spPr bwMode="auto">
              <a:xfrm>
                <a:off x="563" y="4199"/>
                <a:ext cx="119" cy="108"/>
              </a:xfrm>
              <a:custGeom>
                <a:avLst/>
                <a:gdLst>
                  <a:gd name="T0" fmla="*/ 119 w 119"/>
                  <a:gd name="T1" fmla="*/ 0 h 108"/>
                  <a:gd name="T2" fmla="*/ 0 w 119"/>
                  <a:gd name="T3" fmla="*/ 0 h 108"/>
                  <a:gd name="T4" fmla="*/ 60 w 119"/>
                  <a:gd name="T5" fmla="*/ 108 h 108"/>
                  <a:gd name="T6" fmla="*/ 119 w 119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0"/>
                    </a:moveTo>
                    <a:lnTo>
                      <a:pt x="0" y="0"/>
                    </a:lnTo>
                    <a:lnTo>
                      <a:pt x="60" y="108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" name="Freeform 160"/>
              <p:cNvSpPr>
                <a:spLocks/>
              </p:cNvSpPr>
              <p:nvPr/>
            </p:nvSpPr>
            <p:spPr bwMode="auto">
              <a:xfrm>
                <a:off x="678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5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5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" name="Freeform 161"/>
              <p:cNvSpPr>
                <a:spLocks/>
              </p:cNvSpPr>
              <p:nvPr/>
            </p:nvSpPr>
            <p:spPr bwMode="auto">
              <a:xfrm>
                <a:off x="788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" name="Freeform 162"/>
              <p:cNvSpPr>
                <a:spLocks/>
              </p:cNvSpPr>
              <p:nvPr/>
            </p:nvSpPr>
            <p:spPr bwMode="auto">
              <a:xfrm>
                <a:off x="898" y="4199"/>
                <a:ext cx="119" cy="108"/>
              </a:xfrm>
              <a:custGeom>
                <a:avLst/>
                <a:gdLst>
                  <a:gd name="T0" fmla="*/ 119 w 119"/>
                  <a:gd name="T1" fmla="*/ 0 h 108"/>
                  <a:gd name="T2" fmla="*/ 0 w 119"/>
                  <a:gd name="T3" fmla="*/ 0 h 108"/>
                  <a:gd name="T4" fmla="*/ 59 w 119"/>
                  <a:gd name="T5" fmla="*/ 108 h 108"/>
                  <a:gd name="T6" fmla="*/ 119 w 119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" name="Freeform 163"/>
              <p:cNvSpPr>
                <a:spLocks/>
              </p:cNvSpPr>
              <p:nvPr/>
            </p:nvSpPr>
            <p:spPr bwMode="auto">
              <a:xfrm>
                <a:off x="1009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" name="Freeform 164"/>
              <p:cNvSpPr>
                <a:spLocks/>
              </p:cNvSpPr>
              <p:nvPr/>
            </p:nvSpPr>
            <p:spPr bwMode="auto">
              <a:xfrm>
                <a:off x="1123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5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5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" name="Freeform 165"/>
              <p:cNvSpPr>
                <a:spLocks/>
              </p:cNvSpPr>
              <p:nvPr/>
            </p:nvSpPr>
            <p:spPr bwMode="auto">
              <a:xfrm>
                <a:off x="1233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59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" name="Freeform 166"/>
              <p:cNvSpPr>
                <a:spLocks/>
              </p:cNvSpPr>
              <p:nvPr/>
            </p:nvSpPr>
            <p:spPr bwMode="auto">
              <a:xfrm>
                <a:off x="1344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" name="Freeform 167"/>
              <p:cNvSpPr>
                <a:spLocks/>
              </p:cNvSpPr>
              <p:nvPr/>
            </p:nvSpPr>
            <p:spPr bwMode="auto">
              <a:xfrm>
                <a:off x="1454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" name="Freeform 168"/>
              <p:cNvSpPr>
                <a:spLocks/>
              </p:cNvSpPr>
              <p:nvPr/>
            </p:nvSpPr>
            <p:spPr bwMode="auto">
              <a:xfrm>
                <a:off x="1568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55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55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" name="Freeform 169"/>
              <p:cNvSpPr>
                <a:spLocks/>
              </p:cNvSpPr>
              <p:nvPr/>
            </p:nvSpPr>
            <p:spPr bwMode="auto">
              <a:xfrm>
                <a:off x="1679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" name="Freeform 170"/>
              <p:cNvSpPr>
                <a:spLocks/>
              </p:cNvSpPr>
              <p:nvPr/>
            </p:nvSpPr>
            <p:spPr bwMode="auto">
              <a:xfrm>
                <a:off x="1789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" name="Freeform 171"/>
              <p:cNvSpPr>
                <a:spLocks/>
              </p:cNvSpPr>
              <p:nvPr/>
            </p:nvSpPr>
            <p:spPr bwMode="auto">
              <a:xfrm>
                <a:off x="1899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" name="Freeform 172"/>
              <p:cNvSpPr>
                <a:spLocks/>
              </p:cNvSpPr>
              <p:nvPr/>
            </p:nvSpPr>
            <p:spPr bwMode="auto">
              <a:xfrm>
                <a:off x="2013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60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60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" name="Freeform 173"/>
              <p:cNvSpPr>
                <a:spLocks/>
              </p:cNvSpPr>
              <p:nvPr/>
            </p:nvSpPr>
            <p:spPr bwMode="auto">
              <a:xfrm>
                <a:off x="2124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" name="Freeform 174"/>
              <p:cNvSpPr>
                <a:spLocks/>
              </p:cNvSpPr>
              <p:nvPr/>
            </p:nvSpPr>
            <p:spPr bwMode="auto">
              <a:xfrm>
                <a:off x="2234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" name="Freeform 175"/>
              <p:cNvSpPr>
                <a:spLocks/>
              </p:cNvSpPr>
              <p:nvPr/>
            </p:nvSpPr>
            <p:spPr bwMode="auto">
              <a:xfrm>
                <a:off x="2344" y="4199"/>
                <a:ext cx="119" cy="108"/>
              </a:xfrm>
              <a:custGeom>
                <a:avLst/>
                <a:gdLst>
                  <a:gd name="T0" fmla="*/ 119 w 119"/>
                  <a:gd name="T1" fmla="*/ 0 h 108"/>
                  <a:gd name="T2" fmla="*/ 0 w 119"/>
                  <a:gd name="T3" fmla="*/ 0 h 108"/>
                  <a:gd name="T4" fmla="*/ 60 w 119"/>
                  <a:gd name="T5" fmla="*/ 108 h 108"/>
                  <a:gd name="T6" fmla="*/ 119 w 119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0"/>
                    </a:moveTo>
                    <a:lnTo>
                      <a:pt x="0" y="0"/>
                    </a:lnTo>
                    <a:lnTo>
                      <a:pt x="60" y="108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" name="Freeform 176"/>
              <p:cNvSpPr>
                <a:spLocks/>
              </p:cNvSpPr>
              <p:nvPr/>
            </p:nvSpPr>
            <p:spPr bwMode="auto">
              <a:xfrm>
                <a:off x="2459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" name="Freeform 177"/>
              <p:cNvSpPr>
                <a:spLocks/>
              </p:cNvSpPr>
              <p:nvPr/>
            </p:nvSpPr>
            <p:spPr bwMode="auto">
              <a:xfrm>
                <a:off x="2569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" name="Freeform 178"/>
              <p:cNvSpPr>
                <a:spLocks/>
              </p:cNvSpPr>
              <p:nvPr/>
            </p:nvSpPr>
            <p:spPr bwMode="auto">
              <a:xfrm>
                <a:off x="2679" y="4199"/>
                <a:ext cx="119" cy="108"/>
              </a:xfrm>
              <a:custGeom>
                <a:avLst/>
                <a:gdLst>
                  <a:gd name="T0" fmla="*/ 119 w 119"/>
                  <a:gd name="T1" fmla="*/ 0 h 108"/>
                  <a:gd name="T2" fmla="*/ 0 w 119"/>
                  <a:gd name="T3" fmla="*/ 0 h 108"/>
                  <a:gd name="T4" fmla="*/ 60 w 119"/>
                  <a:gd name="T5" fmla="*/ 108 h 108"/>
                  <a:gd name="T6" fmla="*/ 119 w 119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08">
                    <a:moveTo>
                      <a:pt x="119" y="0"/>
                    </a:moveTo>
                    <a:lnTo>
                      <a:pt x="0" y="0"/>
                    </a:lnTo>
                    <a:lnTo>
                      <a:pt x="60" y="108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0" name="Freeform 179"/>
              <p:cNvSpPr>
                <a:spLocks/>
              </p:cNvSpPr>
              <p:nvPr/>
            </p:nvSpPr>
            <p:spPr bwMode="auto">
              <a:xfrm>
                <a:off x="2790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1" name="Freeform 180"/>
              <p:cNvSpPr>
                <a:spLocks/>
              </p:cNvSpPr>
              <p:nvPr/>
            </p:nvSpPr>
            <p:spPr bwMode="auto">
              <a:xfrm>
                <a:off x="2904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2" name="Freeform 181"/>
              <p:cNvSpPr>
                <a:spLocks/>
              </p:cNvSpPr>
              <p:nvPr/>
            </p:nvSpPr>
            <p:spPr bwMode="auto">
              <a:xfrm>
                <a:off x="3014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59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3" name="Freeform 182"/>
              <p:cNvSpPr>
                <a:spLocks/>
              </p:cNvSpPr>
              <p:nvPr/>
            </p:nvSpPr>
            <p:spPr bwMode="auto">
              <a:xfrm>
                <a:off x="3125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4" name="Freeform 183"/>
              <p:cNvSpPr>
                <a:spLocks/>
              </p:cNvSpPr>
              <p:nvPr/>
            </p:nvSpPr>
            <p:spPr bwMode="auto">
              <a:xfrm>
                <a:off x="3235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5" name="Freeform 184"/>
              <p:cNvSpPr>
                <a:spLocks/>
              </p:cNvSpPr>
              <p:nvPr/>
            </p:nvSpPr>
            <p:spPr bwMode="auto">
              <a:xfrm>
                <a:off x="3349" y="4199"/>
                <a:ext cx="115" cy="108"/>
              </a:xfrm>
              <a:custGeom>
                <a:avLst/>
                <a:gdLst>
                  <a:gd name="T0" fmla="*/ 115 w 115"/>
                  <a:gd name="T1" fmla="*/ 0 h 108"/>
                  <a:gd name="T2" fmla="*/ 0 w 115"/>
                  <a:gd name="T3" fmla="*/ 0 h 108"/>
                  <a:gd name="T4" fmla="*/ 59 w 115"/>
                  <a:gd name="T5" fmla="*/ 108 h 108"/>
                  <a:gd name="T6" fmla="*/ 115 w 115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08">
                    <a:moveTo>
                      <a:pt x="115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6" name="Freeform 185"/>
              <p:cNvSpPr>
                <a:spLocks/>
              </p:cNvSpPr>
              <p:nvPr/>
            </p:nvSpPr>
            <p:spPr bwMode="auto">
              <a:xfrm>
                <a:off x="3460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7" name="Freeform 186"/>
              <p:cNvSpPr>
                <a:spLocks/>
              </p:cNvSpPr>
              <p:nvPr/>
            </p:nvSpPr>
            <p:spPr bwMode="auto">
              <a:xfrm>
                <a:off x="3570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8" name="Freeform 187"/>
              <p:cNvSpPr>
                <a:spLocks/>
              </p:cNvSpPr>
              <p:nvPr/>
            </p:nvSpPr>
            <p:spPr bwMode="auto">
              <a:xfrm>
                <a:off x="3680" y="4199"/>
                <a:ext cx="118" cy="108"/>
              </a:xfrm>
              <a:custGeom>
                <a:avLst/>
                <a:gdLst>
                  <a:gd name="T0" fmla="*/ 118 w 118"/>
                  <a:gd name="T1" fmla="*/ 0 h 108"/>
                  <a:gd name="T2" fmla="*/ 0 w 118"/>
                  <a:gd name="T3" fmla="*/ 0 h 108"/>
                  <a:gd name="T4" fmla="*/ 59 w 118"/>
                  <a:gd name="T5" fmla="*/ 108 h 108"/>
                  <a:gd name="T6" fmla="*/ 118 w 118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08">
                    <a:moveTo>
                      <a:pt x="118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9" name="Freeform 188"/>
              <p:cNvSpPr>
                <a:spLocks/>
              </p:cNvSpPr>
              <p:nvPr/>
            </p:nvSpPr>
            <p:spPr bwMode="auto">
              <a:xfrm>
                <a:off x="3795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0" name="Freeform 189"/>
              <p:cNvSpPr>
                <a:spLocks/>
              </p:cNvSpPr>
              <p:nvPr/>
            </p:nvSpPr>
            <p:spPr bwMode="auto">
              <a:xfrm>
                <a:off x="3905" y="4199"/>
                <a:ext cx="114" cy="108"/>
              </a:xfrm>
              <a:custGeom>
                <a:avLst/>
                <a:gdLst>
                  <a:gd name="T0" fmla="*/ 114 w 114"/>
                  <a:gd name="T1" fmla="*/ 0 h 108"/>
                  <a:gd name="T2" fmla="*/ 0 w 114"/>
                  <a:gd name="T3" fmla="*/ 0 h 108"/>
                  <a:gd name="T4" fmla="*/ 59 w 114"/>
                  <a:gd name="T5" fmla="*/ 108 h 108"/>
                  <a:gd name="T6" fmla="*/ 114 w 114"/>
                  <a:gd name="T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08">
                    <a:moveTo>
                      <a:pt x="114" y="0"/>
                    </a:moveTo>
                    <a:lnTo>
                      <a:pt x="0" y="0"/>
                    </a:lnTo>
                    <a:lnTo>
                      <a:pt x="59" y="108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1" name="Freeform 190"/>
              <p:cNvSpPr>
                <a:spLocks/>
              </p:cNvSpPr>
              <p:nvPr/>
            </p:nvSpPr>
            <p:spPr bwMode="auto">
              <a:xfrm>
                <a:off x="4015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2" name="Freeform 191"/>
              <p:cNvSpPr>
                <a:spLocks/>
              </p:cNvSpPr>
              <p:nvPr/>
            </p:nvSpPr>
            <p:spPr bwMode="auto">
              <a:xfrm>
                <a:off x="4125" y="4199"/>
                <a:ext cx="119" cy="112"/>
              </a:xfrm>
              <a:custGeom>
                <a:avLst/>
                <a:gdLst>
                  <a:gd name="T0" fmla="*/ 119 w 119"/>
                  <a:gd name="T1" fmla="*/ 0 h 112"/>
                  <a:gd name="T2" fmla="*/ 0 w 119"/>
                  <a:gd name="T3" fmla="*/ 0 h 112"/>
                  <a:gd name="T4" fmla="*/ 60 w 119"/>
                  <a:gd name="T5" fmla="*/ 112 h 112"/>
                  <a:gd name="T6" fmla="*/ 119 w 119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12">
                    <a:moveTo>
                      <a:pt x="119" y="0"/>
                    </a:moveTo>
                    <a:lnTo>
                      <a:pt x="0" y="0"/>
                    </a:lnTo>
                    <a:lnTo>
                      <a:pt x="60" y="112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3" name="Freeform 192"/>
              <p:cNvSpPr>
                <a:spLocks/>
              </p:cNvSpPr>
              <p:nvPr/>
            </p:nvSpPr>
            <p:spPr bwMode="auto">
              <a:xfrm>
                <a:off x="4240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4" name="Freeform 193"/>
              <p:cNvSpPr>
                <a:spLocks/>
              </p:cNvSpPr>
              <p:nvPr/>
            </p:nvSpPr>
            <p:spPr bwMode="auto">
              <a:xfrm>
                <a:off x="4350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5" name="Freeform 194"/>
              <p:cNvSpPr>
                <a:spLocks/>
              </p:cNvSpPr>
              <p:nvPr/>
            </p:nvSpPr>
            <p:spPr bwMode="auto">
              <a:xfrm>
                <a:off x="4460" y="4199"/>
                <a:ext cx="119" cy="112"/>
              </a:xfrm>
              <a:custGeom>
                <a:avLst/>
                <a:gdLst>
                  <a:gd name="T0" fmla="*/ 119 w 119"/>
                  <a:gd name="T1" fmla="*/ 0 h 112"/>
                  <a:gd name="T2" fmla="*/ 0 w 119"/>
                  <a:gd name="T3" fmla="*/ 0 h 112"/>
                  <a:gd name="T4" fmla="*/ 60 w 119"/>
                  <a:gd name="T5" fmla="*/ 112 h 112"/>
                  <a:gd name="T6" fmla="*/ 119 w 119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112">
                    <a:moveTo>
                      <a:pt x="119" y="0"/>
                    </a:moveTo>
                    <a:lnTo>
                      <a:pt x="0" y="0"/>
                    </a:lnTo>
                    <a:lnTo>
                      <a:pt x="60" y="112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6" name="Freeform 195"/>
              <p:cNvSpPr>
                <a:spLocks/>
              </p:cNvSpPr>
              <p:nvPr/>
            </p:nvSpPr>
            <p:spPr bwMode="auto">
              <a:xfrm>
                <a:off x="4571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7" name="Freeform 196"/>
              <p:cNvSpPr>
                <a:spLocks/>
              </p:cNvSpPr>
              <p:nvPr/>
            </p:nvSpPr>
            <p:spPr bwMode="auto">
              <a:xfrm>
                <a:off x="4685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8" name="Freeform 197"/>
              <p:cNvSpPr>
                <a:spLocks/>
              </p:cNvSpPr>
              <p:nvPr/>
            </p:nvSpPr>
            <p:spPr bwMode="auto">
              <a:xfrm>
                <a:off x="4795" y="4199"/>
                <a:ext cx="115" cy="112"/>
              </a:xfrm>
              <a:custGeom>
                <a:avLst/>
                <a:gdLst>
                  <a:gd name="T0" fmla="*/ 115 w 115"/>
                  <a:gd name="T1" fmla="*/ 0 h 112"/>
                  <a:gd name="T2" fmla="*/ 0 w 115"/>
                  <a:gd name="T3" fmla="*/ 0 h 112"/>
                  <a:gd name="T4" fmla="*/ 59 w 115"/>
                  <a:gd name="T5" fmla="*/ 112 h 112"/>
                  <a:gd name="T6" fmla="*/ 115 w 115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12">
                    <a:moveTo>
                      <a:pt x="115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9" name="Freeform 198"/>
              <p:cNvSpPr>
                <a:spLocks/>
              </p:cNvSpPr>
              <p:nvPr/>
            </p:nvSpPr>
            <p:spPr bwMode="auto">
              <a:xfrm>
                <a:off x="4906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0" name="Freeform 199"/>
              <p:cNvSpPr>
                <a:spLocks/>
              </p:cNvSpPr>
              <p:nvPr/>
            </p:nvSpPr>
            <p:spPr bwMode="auto">
              <a:xfrm>
                <a:off x="5016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1" name="Freeform 200"/>
              <p:cNvSpPr>
                <a:spLocks/>
              </p:cNvSpPr>
              <p:nvPr/>
            </p:nvSpPr>
            <p:spPr bwMode="auto">
              <a:xfrm>
                <a:off x="5130" y="4199"/>
                <a:ext cx="115" cy="112"/>
              </a:xfrm>
              <a:custGeom>
                <a:avLst/>
                <a:gdLst>
                  <a:gd name="T0" fmla="*/ 115 w 115"/>
                  <a:gd name="T1" fmla="*/ 0 h 112"/>
                  <a:gd name="T2" fmla="*/ 0 w 115"/>
                  <a:gd name="T3" fmla="*/ 0 h 112"/>
                  <a:gd name="T4" fmla="*/ 59 w 115"/>
                  <a:gd name="T5" fmla="*/ 112 h 112"/>
                  <a:gd name="T6" fmla="*/ 115 w 115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112">
                    <a:moveTo>
                      <a:pt x="115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2" name="Freeform 201"/>
              <p:cNvSpPr>
                <a:spLocks/>
              </p:cNvSpPr>
              <p:nvPr/>
            </p:nvSpPr>
            <p:spPr bwMode="auto">
              <a:xfrm>
                <a:off x="5241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3" name="Freeform 202"/>
              <p:cNvSpPr>
                <a:spLocks/>
              </p:cNvSpPr>
              <p:nvPr/>
            </p:nvSpPr>
            <p:spPr bwMode="auto">
              <a:xfrm>
                <a:off x="5351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4" name="Freeform 203"/>
              <p:cNvSpPr>
                <a:spLocks/>
              </p:cNvSpPr>
              <p:nvPr/>
            </p:nvSpPr>
            <p:spPr bwMode="auto">
              <a:xfrm>
                <a:off x="5461" y="4199"/>
                <a:ext cx="118" cy="112"/>
              </a:xfrm>
              <a:custGeom>
                <a:avLst/>
                <a:gdLst>
                  <a:gd name="T0" fmla="*/ 118 w 118"/>
                  <a:gd name="T1" fmla="*/ 0 h 112"/>
                  <a:gd name="T2" fmla="*/ 0 w 118"/>
                  <a:gd name="T3" fmla="*/ 0 h 112"/>
                  <a:gd name="T4" fmla="*/ 59 w 118"/>
                  <a:gd name="T5" fmla="*/ 112 h 112"/>
                  <a:gd name="T6" fmla="*/ 118 w 118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112">
                    <a:moveTo>
                      <a:pt x="118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5" name="Freeform 204"/>
              <p:cNvSpPr>
                <a:spLocks/>
              </p:cNvSpPr>
              <p:nvPr/>
            </p:nvSpPr>
            <p:spPr bwMode="auto">
              <a:xfrm>
                <a:off x="5576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6" name="Freeform 205"/>
              <p:cNvSpPr>
                <a:spLocks/>
              </p:cNvSpPr>
              <p:nvPr/>
            </p:nvSpPr>
            <p:spPr bwMode="auto">
              <a:xfrm>
                <a:off x="5686" y="4199"/>
                <a:ext cx="114" cy="112"/>
              </a:xfrm>
              <a:custGeom>
                <a:avLst/>
                <a:gdLst>
                  <a:gd name="T0" fmla="*/ 114 w 114"/>
                  <a:gd name="T1" fmla="*/ 0 h 112"/>
                  <a:gd name="T2" fmla="*/ 0 w 114"/>
                  <a:gd name="T3" fmla="*/ 0 h 112"/>
                  <a:gd name="T4" fmla="*/ 59 w 114"/>
                  <a:gd name="T5" fmla="*/ 112 h 112"/>
                  <a:gd name="T6" fmla="*/ 114 w 11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112">
                    <a:moveTo>
                      <a:pt x="114" y="0"/>
                    </a:moveTo>
                    <a:lnTo>
                      <a:pt x="0" y="0"/>
                    </a:lnTo>
                    <a:lnTo>
                      <a:pt x="59" y="11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4B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879" y="3637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7 w 47"/>
                <a:gd name="T5" fmla="*/ 45 h 63"/>
                <a:gd name="T6" fmla="*/ 43 w 47"/>
                <a:gd name="T7" fmla="*/ 54 h 63"/>
                <a:gd name="T8" fmla="*/ 35 w 47"/>
                <a:gd name="T9" fmla="*/ 63 h 63"/>
                <a:gd name="T10" fmla="*/ 23 w 47"/>
                <a:gd name="T11" fmla="*/ 63 h 63"/>
                <a:gd name="T12" fmla="*/ 23 w 47"/>
                <a:gd name="T13" fmla="*/ 63 h 63"/>
                <a:gd name="T14" fmla="*/ 15 w 47"/>
                <a:gd name="T15" fmla="*/ 63 h 63"/>
                <a:gd name="T16" fmla="*/ 8 w 47"/>
                <a:gd name="T17" fmla="*/ 54 h 63"/>
                <a:gd name="T18" fmla="*/ 4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4 w 47"/>
                <a:gd name="T25" fmla="*/ 22 h 63"/>
                <a:gd name="T26" fmla="*/ 8 w 47"/>
                <a:gd name="T27" fmla="*/ 9 h 63"/>
                <a:gd name="T28" fmla="*/ 15 w 47"/>
                <a:gd name="T29" fmla="*/ 4 h 63"/>
                <a:gd name="T30" fmla="*/ 23 w 47"/>
                <a:gd name="T31" fmla="*/ 0 h 63"/>
                <a:gd name="T32" fmla="*/ 23 w 47"/>
                <a:gd name="T33" fmla="*/ 0 h 63"/>
                <a:gd name="T34" fmla="*/ 35 w 47"/>
                <a:gd name="T35" fmla="*/ 4 h 63"/>
                <a:gd name="T36" fmla="*/ 43 w 47"/>
                <a:gd name="T37" fmla="*/ 9 h 63"/>
                <a:gd name="T38" fmla="*/ 47 w 47"/>
                <a:gd name="T39" fmla="*/ 22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7" y="45"/>
                  </a:lnTo>
                  <a:lnTo>
                    <a:pt x="43" y="54"/>
                  </a:lnTo>
                  <a:lnTo>
                    <a:pt x="35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5" y="63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22"/>
                  </a:lnTo>
                  <a:lnTo>
                    <a:pt x="8" y="9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5" y="4"/>
                  </a:lnTo>
                  <a:lnTo>
                    <a:pt x="43" y="9"/>
                  </a:lnTo>
                  <a:lnTo>
                    <a:pt x="47" y="22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473" y="3372"/>
              <a:ext cx="51" cy="63"/>
            </a:xfrm>
            <a:custGeom>
              <a:avLst/>
              <a:gdLst>
                <a:gd name="T0" fmla="*/ 51 w 51"/>
                <a:gd name="T1" fmla="*/ 31 h 63"/>
                <a:gd name="T2" fmla="*/ 51 w 51"/>
                <a:gd name="T3" fmla="*/ 31 h 63"/>
                <a:gd name="T4" fmla="*/ 47 w 51"/>
                <a:gd name="T5" fmla="*/ 45 h 63"/>
                <a:gd name="T6" fmla="*/ 43 w 51"/>
                <a:gd name="T7" fmla="*/ 54 h 63"/>
                <a:gd name="T8" fmla="*/ 35 w 51"/>
                <a:gd name="T9" fmla="*/ 58 h 63"/>
                <a:gd name="T10" fmla="*/ 23 w 51"/>
                <a:gd name="T11" fmla="*/ 63 h 63"/>
                <a:gd name="T12" fmla="*/ 23 w 51"/>
                <a:gd name="T13" fmla="*/ 63 h 63"/>
                <a:gd name="T14" fmla="*/ 16 w 51"/>
                <a:gd name="T15" fmla="*/ 58 h 63"/>
                <a:gd name="T16" fmla="*/ 8 w 51"/>
                <a:gd name="T17" fmla="*/ 54 h 63"/>
                <a:gd name="T18" fmla="*/ 4 w 51"/>
                <a:gd name="T19" fmla="*/ 45 h 63"/>
                <a:gd name="T20" fmla="*/ 0 w 51"/>
                <a:gd name="T21" fmla="*/ 31 h 63"/>
                <a:gd name="T22" fmla="*/ 0 w 51"/>
                <a:gd name="T23" fmla="*/ 31 h 63"/>
                <a:gd name="T24" fmla="*/ 4 w 51"/>
                <a:gd name="T25" fmla="*/ 18 h 63"/>
                <a:gd name="T26" fmla="*/ 8 w 51"/>
                <a:gd name="T27" fmla="*/ 9 h 63"/>
                <a:gd name="T28" fmla="*/ 16 w 51"/>
                <a:gd name="T29" fmla="*/ 0 h 63"/>
                <a:gd name="T30" fmla="*/ 23 w 51"/>
                <a:gd name="T31" fmla="*/ 0 h 63"/>
                <a:gd name="T32" fmla="*/ 23 w 51"/>
                <a:gd name="T33" fmla="*/ 0 h 63"/>
                <a:gd name="T34" fmla="*/ 35 w 51"/>
                <a:gd name="T35" fmla="*/ 0 h 63"/>
                <a:gd name="T36" fmla="*/ 43 w 51"/>
                <a:gd name="T37" fmla="*/ 9 h 63"/>
                <a:gd name="T38" fmla="*/ 47 w 51"/>
                <a:gd name="T39" fmla="*/ 18 h 63"/>
                <a:gd name="T40" fmla="*/ 51 w 51"/>
                <a:gd name="T41" fmla="*/ 31 h 63"/>
                <a:gd name="T42" fmla="*/ 51 w 51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" h="63">
                  <a:moveTo>
                    <a:pt x="51" y="31"/>
                  </a:moveTo>
                  <a:lnTo>
                    <a:pt x="51" y="31"/>
                  </a:lnTo>
                  <a:lnTo>
                    <a:pt x="47" y="45"/>
                  </a:lnTo>
                  <a:lnTo>
                    <a:pt x="43" y="54"/>
                  </a:lnTo>
                  <a:lnTo>
                    <a:pt x="35" y="58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6" y="58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43" y="9"/>
                  </a:lnTo>
                  <a:lnTo>
                    <a:pt x="47" y="18"/>
                  </a:lnTo>
                  <a:lnTo>
                    <a:pt x="51" y="31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67C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9"/>
            <p:cNvSpPr>
              <a:spLocks/>
            </p:cNvSpPr>
            <p:nvPr/>
          </p:nvSpPr>
          <p:spPr bwMode="auto">
            <a:xfrm>
              <a:off x="638" y="4082"/>
              <a:ext cx="48" cy="63"/>
            </a:xfrm>
            <a:custGeom>
              <a:avLst/>
              <a:gdLst>
                <a:gd name="T0" fmla="*/ 48 w 48"/>
                <a:gd name="T1" fmla="*/ 31 h 63"/>
                <a:gd name="T2" fmla="*/ 48 w 48"/>
                <a:gd name="T3" fmla="*/ 31 h 63"/>
                <a:gd name="T4" fmla="*/ 48 w 48"/>
                <a:gd name="T5" fmla="*/ 45 h 63"/>
                <a:gd name="T6" fmla="*/ 40 w 48"/>
                <a:gd name="T7" fmla="*/ 54 h 63"/>
                <a:gd name="T8" fmla="*/ 32 w 48"/>
                <a:gd name="T9" fmla="*/ 63 h 63"/>
                <a:gd name="T10" fmla="*/ 24 w 48"/>
                <a:gd name="T11" fmla="*/ 63 h 63"/>
                <a:gd name="T12" fmla="*/ 24 w 48"/>
                <a:gd name="T13" fmla="*/ 63 h 63"/>
                <a:gd name="T14" fmla="*/ 16 w 48"/>
                <a:gd name="T15" fmla="*/ 63 h 63"/>
                <a:gd name="T16" fmla="*/ 8 w 48"/>
                <a:gd name="T17" fmla="*/ 54 h 63"/>
                <a:gd name="T18" fmla="*/ 0 w 48"/>
                <a:gd name="T19" fmla="*/ 45 h 63"/>
                <a:gd name="T20" fmla="*/ 0 w 48"/>
                <a:gd name="T21" fmla="*/ 31 h 63"/>
                <a:gd name="T22" fmla="*/ 0 w 48"/>
                <a:gd name="T23" fmla="*/ 31 h 63"/>
                <a:gd name="T24" fmla="*/ 0 w 48"/>
                <a:gd name="T25" fmla="*/ 22 h 63"/>
                <a:gd name="T26" fmla="*/ 8 w 48"/>
                <a:gd name="T27" fmla="*/ 9 h 63"/>
                <a:gd name="T28" fmla="*/ 16 w 48"/>
                <a:gd name="T29" fmla="*/ 4 h 63"/>
                <a:gd name="T30" fmla="*/ 24 w 48"/>
                <a:gd name="T31" fmla="*/ 0 h 63"/>
                <a:gd name="T32" fmla="*/ 24 w 48"/>
                <a:gd name="T33" fmla="*/ 0 h 63"/>
                <a:gd name="T34" fmla="*/ 32 w 48"/>
                <a:gd name="T35" fmla="*/ 4 h 63"/>
                <a:gd name="T36" fmla="*/ 40 w 48"/>
                <a:gd name="T37" fmla="*/ 9 h 63"/>
                <a:gd name="T38" fmla="*/ 48 w 48"/>
                <a:gd name="T39" fmla="*/ 22 h 63"/>
                <a:gd name="T40" fmla="*/ 48 w 48"/>
                <a:gd name="T41" fmla="*/ 31 h 63"/>
                <a:gd name="T42" fmla="*/ 48 w 48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63">
                  <a:moveTo>
                    <a:pt x="48" y="31"/>
                  </a:moveTo>
                  <a:lnTo>
                    <a:pt x="48" y="31"/>
                  </a:lnTo>
                  <a:lnTo>
                    <a:pt x="48" y="45"/>
                  </a:lnTo>
                  <a:lnTo>
                    <a:pt x="40" y="54"/>
                  </a:lnTo>
                  <a:lnTo>
                    <a:pt x="32" y="63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6" y="63"/>
                  </a:lnTo>
                  <a:lnTo>
                    <a:pt x="8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8" y="9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9"/>
                  </a:lnTo>
                  <a:lnTo>
                    <a:pt x="48" y="22"/>
                  </a:lnTo>
                  <a:lnTo>
                    <a:pt x="48" y="31"/>
                  </a:lnTo>
                  <a:lnTo>
                    <a:pt x="4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0"/>
            <p:cNvSpPr>
              <a:spLocks/>
            </p:cNvSpPr>
            <p:nvPr/>
          </p:nvSpPr>
          <p:spPr bwMode="auto">
            <a:xfrm>
              <a:off x="1667" y="3399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3 w 47"/>
                <a:gd name="T5" fmla="*/ 45 h 63"/>
                <a:gd name="T6" fmla="*/ 39 w 47"/>
                <a:gd name="T7" fmla="*/ 54 h 63"/>
                <a:gd name="T8" fmla="*/ 31 w 47"/>
                <a:gd name="T9" fmla="*/ 58 h 63"/>
                <a:gd name="T10" fmla="*/ 23 w 47"/>
                <a:gd name="T11" fmla="*/ 63 h 63"/>
                <a:gd name="T12" fmla="*/ 23 w 47"/>
                <a:gd name="T13" fmla="*/ 63 h 63"/>
                <a:gd name="T14" fmla="*/ 12 w 47"/>
                <a:gd name="T15" fmla="*/ 58 h 63"/>
                <a:gd name="T16" fmla="*/ 4 w 47"/>
                <a:gd name="T17" fmla="*/ 54 h 63"/>
                <a:gd name="T18" fmla="*/ 0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0 w 47"/>
                <a:gd name="T25" fmla="*/ 18 h 63"/>
                <a:gd name="T26" fmla="*/ 4 w 47"/>
                <a:gd name="T27" fmla="*/ 9 h 63"/>
                <a:gd name="T28" fmla="*/ 12 w 47"/>
                <a:gd name="T29" fmla="*/ 4 h 63"/>
                <a:gd name="T30" fmla="*/ 23 w 47"/>
                <a:gd name="T31" fmla="*/ 0 h 63"/>
                <a:gd name="T32" fmla="*/ 23 w 47"/>
                <a:gd name="T33" fmla="*/ 0 h 63"/>
                <a:gd name="T34" fmla="*/ 31 w 47"/>
                <a:gd name="T35" fmla="*/ 4 h 63"/>
                <a:gd name="T36" fmla="*/ 39 w 47"/>
                <a:gd name="T37" fmla="*/ 9 h 63"/>
                <a:gd name="T38" fmla="*/ 43 w 47"/>
                <a:gd name="T39" fmla="*/ 18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3" y="45"/>
                  </a:lnTo>
                  <a:lnTo>
                    <a:pt x="39" y="54"/>
                  </a:lnTo>
                  <a:lnTo>
                    <a:pt x="31" y="58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2" y="58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4" y="9"/>
                  </a:lnTo>
                  <a:lnTo>
                    <a:pt x="12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3" y="18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1"/>
            <p:cNvSpPr>
              <a:spLocks/>
            </p:cNvSpPr>
            <p:nvPr/>
          </p:nvSpPr>
          <p:spPr bwMode="auto">
            <a:xfrm>
              <a:off x="2337" y="3399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3 w 47"/>
                <a:gd name="T5" fmla="*/ 45 h 63"/>
                <a:gd name="T6" fmla="*/ 39 w 47"/>
                <a:gd name="T7" fmla="*/ 54 h 63"/>
                <a:gd name="T8" fmla="*/ 31 w 47"/>
                <a:gd name="T9" fmla="*/ 58 h 63"/>
                <a:gd name="T10" fmla="*/ 23 w 47"/>
                <a:gd name="T11" fmla="*/ 63 h 63"/>
                <a:gd name="T12" fmla="*/ 23 w 47"/>
                <a:gd name="T13" fmla="*/ 63 h 63"/>
                <a:gd name="T14" fmla="*/ 11 w 47"/>
                <a:gd name="T15" fmla="*/ 58 h 63"/>
                <a:gd name="T16" fmla="*/ 4 w 47"/>
                <a:gd name="T17" fmla="*/ 54 h 63"/>
                <a:gd name="T18" fmla="*/ 0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0 w 47"/>
                <a:gd name="T25" fmla="*/ 18 h 63"/>
                <a:gd name="T26" fmla="*/ 4 w 47"/>
                <a:gd name="T27" fmla="*/ 9 h 63"/>
                <a:gd name="T28" fmla="*/ 11 w 47"/>
                <a:gd name="T29" fmla="*/ 4 h 63"/>
                <a:gd name="T30" fmla="*/ 23 w 47"/>
                <a:gd name="T31" fmla="*/ 0 h 63"/>
                <a:gd name="T32" fmla="*/ 23 w 47"/>
                <a:gd name="T33" fmla="*/ 0 h 63"/>
                <a:gd name="T34" fmla="*/ 31 w 47"/>
                <a:gd name="T35" fmla="*/ 4 h 63"/>
                <a:gd name="T36" fmla="*/ 39 w 47"/>
                <a:gd name="T37" fmla="*/ 9 h 63"/>
                <a:gd name="T38" fmla="*/ 43 w 47"/>
                <a:gd name="T39" fmla="*/ 18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3" y="45"/>
                  </a:lnTo>
                  <a:lnTo>
                    <a:pt x="39" y="54"/>
                  </a:lnTo>
                  <a:lnTo>
                    <a:pt x="31" y="58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1" y="58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4" y="9"/>
                  </a:lnTo>
                  <a:lnTo>
                    <a:pt x="11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3" y="18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2"/>
            <p:cNvSpPr>
              <a:spLocks/>
            </p:cNvSpPr>
            <p:nvPr/>
          </p:nvSpPr>
          <p:spPr bwMode="auto">
            <a:xfrm>
              <a:off x="2033" y="4064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4 w 47"/>
                <a:gd name="T5" fmla="*/ 45 h 63"/>
                <a:gd name="T6" fmla="*/ 40 w 47"/>
                <a:gd name="T7" fmla="*/ 54 h 63"/>
                <a:gd name="T8" fmla="*/ 32 w 47"/>
                <a:gd name="T9" fmla="*/ 63 h 63"/>
                <a:gd name="T10" fmla="*/ 24 w 47"/>
                <a:gd name="T11" fmla="*/ 63 h 63"/>
                <a:gd name="T12" fmla="*/ 24 w 47"/>
                <a:gd name="T13" fmla="*/ 63 h 63"/>
                <a:gd name="T14" fmla="*/ 12 w 47"/>
                <a:gd name="T15" fmla="*/ 63 h 63"/>
                <a:gd name="T16" fmla="*/ 4 w 47"/>
                <a:gd name="T17" fmla="*/ 54 h 63"/>
                <a:gd name="T18" fmla="*/ 0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0 w 47"/>
                <a:gd name="T25" fmla="*/ 22 h 63"/>
                <a:gd name="T26" fmla="*/ 4 w 47"/>
                <a:gd name="T27" fmla="*/ 9 h 63"/>
                <a:gd name="T28" fmla="*/ 12 w 47"/>
                <a:gd name="T29" fmla="*/ 4 h 63"/>
                <a:gd name="T30" fmla="*/ 24 w 47"/>
                <a:gd name="T31" fmla="*/ 0 h 63"/>
                <a:gd name="T32" fmla="*/ 24 w 47"/>
                <a:gd name="T33" fmla="*/ 0 h 63"/>
                <a:gd name="T34" fmla="*/ 32 w 47"/>
                <a:gd name="T35" fmla="*/ 4 h 63"/>
                <a:gd name="T36" fmla="*/ 40 w 47"/>
                <a:gd name="T37" fmla="*/ 9 h 63"/>
                <a:gd name="T38" fmla="*/ 44 w 47"/>
                <a:gd name="T39" fmla="*/ 22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4" y="45"/>
                  </a:lnTo>
                  <a:lnTo>
                    <a:pt x="40" y="54"/>
                  </a:lnTo>
                  <a:lnTo>
                    <a:pt x="32" y="63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2" y="63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4" y="9"/>
                  </a:lnTo>
                  <a:lnTo>
                    <a:pt x="12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9"/>
                  </a:lnTo>
                  <a:lnTo>
                    <a:pt x="44" y="22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3"/>
            <p:cNvSpPr>
              <a:spLocks/>
            </p:cNvSpPr>
            <p:nvPr/>
          </p:nvSpPr>
          <p:spPr bwMode="auto">
            <a:xfrm>
              <a:off x="2762" y="3862"/>
              <a:ext cx="51" cy="62"/>
            </a:xfrm>
            <a:custGeom>
              <a:avLst/>
              <a:gdLst>
                <a:gd name="T0" fmla="*/ 51 w 51"/>
                <a:gd name="T1" fmla="*/ 31 h 62"/>
                <a:gd name="T2" fmla="*/ 51 w 51"/>
                <a:gd name="T3" fmla="*/ 31 h 62"/>
                <a:gd name="T4" fmla="*/ 47 w 51"/>
                <a:gd name="T5" fmla="*/ 45 h 62"/>
                <a:gd name="T6" fmla="*/ 43 w 51"/>
                <a:gd name="T7" fmla="*/ 54 h 62"/>
                <a:gd name="T8" fmla="*/ 36 w 51"/>
                <a:gd name="T9" fmla="*/ 58 h 62"/>
                <a:gd name="T10" fmla="*/ 24 w 51"/>
                <a:gd name="T11" fmla="*/ 62 h 62"/>
                <a:gd name="T12" fmla="*/ 24 w 51"/>
                <a:gd name="T13" fmla="*/ 62 h 62"/>
                <a:gd name="T14" fmla="*/ 16 w 51"/>
                <a:gd name="T15" fmla="*/ 58 h 62"/>
                <a:gd name="T16" fmla="*/ 8 w 51"/>
                <a:gd name="T17" fmla="*/ 54 h 62"/>
                <a:gd name="T18" fmla="*/ 4 w 51"/>
                <a:gd name="T19" fmla="*/ 45 h 62"/>
                <a:gd name="T20" fmla="*/ 0 w 51"/>
                <a:gd name="T21" fmla="*/ 31 h 62"/>
                <a:gd name="T22" fmla="*/ 0 w 51"/>
                <a:gd name="T23" fmla="*/ 31 h 62"/>
                <a:gd name="T24" fmla="*/ 4 w 51"/>
                <a:gd name="T25" fmla="*/ 18 h 62"/>
                <a:gd name="T26" fmla="*/ 8 w 51"/>
                <a:gd name="T27" fmla="*/ 9 h 62"/>
                <a:gd name="T28" fmla="*/ 16 w 51"/>
                <a:gd name="T29" fmla="*/ 0 h 62"/>
                <a:gd name="T30" fmla="*/ 24 w 51"/>
                <a:gd name="T31" fmla="*/ 0 h 62"/>
                <a:gd name="T32" fmla="*/ 24 w 51"/>
                <a:gd name="T33" fmla="*/ 0 h 62"/>
                <a:gd name="T34" fmla="*/ 36 w 51"/>
                <a:gd name="T35" fmla="*/ 0 h 62"/>
                <a:gd name="T36" fmla="*/ 43 w 51"/>
                <a:gd name="T37" fmla="*/ 9 h 62"/>
                <a:gd name="T38" fmla="*/ 47 w 51"/>
                <a:gd name="T39" fmla="*/ 18 h 62"/>
                <a:gd name="T40" fmla="*/ 51 w 51"/>
                <a:gd name="T41" fmla="*/ 31 h 62"/>
                <a:gd name="T42" fmla="*/ 51 w 51"/>
                <a:gd name="T43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" h="62">
                  <a:moveTo>
                    <a:pt x="51" y="31"/>
                  </a:moveTo>
                  <a:lnTo>
                    <a:pt x="51" y="31"/>
                  </a:lnTo>
                  <a:lnTo>
                    <a:pt x="47" y="45"/>
                  </a:lnTo>
                  <a:lnTo>
                    <a:pt x="43" y="54"/>
                  </a:lnTo>
                  <a:lnTo>
                    <a:pt x="36" y="58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16" y="58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3" y="9"/>
                  </a:lnTo>
                  <a:lnTo>
                    <a:pt x="47" y="18"/>
                  </a:lnTo>
                  <a:lnTo>
                    <a:pt x="51" y="31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4"/>
            <p:cNvSpPr>
              <a:spLocks/>
            </p:cNvSpPr>
            <p:nvPr/>
          </p:nvSpPr>
          <p:spPr bwMode="auto">
            <a:xfrm>
              <a:off x="71" y="4023"/>
              <a:ext cx="35" cy="45"/>
            </a:xfrm>
            <a:custGeom>
              <a:avLst/>
              <a:gdLst>
                <a:gd name="T0" fmla="*/ 35 w 35"/>
                <a:gd name="T1" fmla="*/ 23 h 45"/>
                <a:gd name="T2" fmla="*/ 35 w 35"/>
                <a:gd name="T3" fmla="*/ 23 h 45"/>
                <a:gd name="T4" fmla="*/ 35 w 35"/>
                <a:gd name="T5" fmla="*/ 32 h 45"/>
                <a:gd name="T6" fmla="*/ 31 w 35"/>
                <a:gd name="T7" fmla="*/ 36 h 45"/>
                <a:gd name="T8" fmla="*/ 24 w 35"/>
                <a:gd name="T9" fmla="*/ 45 h 45"/>
                <a:gd name="T10" fmla="*/ 16 w 35"/>
                <a:gd name="T11" fmla="*/ 45 h 45"/>
                <a:gd name="T12" fmla="*/ 16 w 35"/>
                <a:gd name="T13" fmla="*/ 45 h 45"/>
                <a:gd name="T14" fmla="*/ 8 w 35"/>
                <a:gd name="T15" fmla="*/ 45 h 45"/>
                <a:gd name="T16" fmla="*/ 4 w 35"/>
                <a:gd name="T17" fmla="*/ 36 h 45"/>
                <a:gd name="T18" fmla="*/ 0 w 35"/>
                <a:gd name="T19" fmla="*/ 32 h 45"/>
                <a:gd name="T20" fmla="*/ 0 w 35"/>
                <a:gd name="T21" fmla="*/ 23 h 45"/>
                <a:gd name="T22" fmla="*/ 0 w 35"/>
                <a:gd name="T23" fmla="*/ 23 h 45"/>
                <a:gd name="T24" fmla="*/ 0 w 35"/>
                <a:gd name="T25" fmla="*/ 14 h 45"/>
                <a:gd name="T26" fmla="*/ 4 w 35"/>
                <a:gd name="T27" fmla="*/ 5 h 45"/>
                <a:gd name="T28" fmla="*/ 8 w 35"/>
                <a:gd name="T29" fmla="*/ 0 h 45"/>
                <a:gd name="T30" fmla="*/ 16 w 35"/>
                <a:gd name="T31" fmla="*/ 0 h 45"/>
                <a:gd name="T32" fmla="*/ 16 w 35"/>
                <a:gd name="T33" fmla="*/ 0 h 45"/>
                <a:gd name="T34" fmla="*/ 24 w 35"/>
                <a:gd name="T35" fmla="*/ 0 h 45"/>
                <a:gd name="T36" fmla="*/ 31 w 35"/>
                <a:gd name="T37" fmla="*/ 5 h 45"/>
                <a:gd name="T38" fmla="*/ 35 w 35"/>
                <a:gd name="T39" fmla="*/ 14 h 45"/>
                <a:gd name="T40" fmla="*/ 35 w 35"/>
                <a:gd name="T41" fmla="*/ 23 h 45"/>
                <a:gd name="T42" fmla="*/ 35 w 35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45">
                  <a:moveTo>
                    <a:pt x="35" y="23"/>
                  </a:moveTo>
                  <a:lnTo>
                    <a:pt x="35" y="23"/>
                  </a:lnTo>
                  <a:lnTo>
                    <a:pt x="35" y="32"/>
                  </a:lnTo>
                  <a:lnTo>
                    <a:pt x="31" y="36"/>
                  </a:lnTo>
                  <a:lnTo>
                    <a:pt x="24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8" y="45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1" y="5"/>
                  </a:lnTo>
                  <a:lnTo>
                    <a:pt x="35" y="14"/>
                  </a:lnTo>
                  <a:lnTo>
                    <a:pt x="35" y="23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F47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5"/>
            <p:cNvSpPr>
              <a:spLocks/>
            </p:cNvSpPr>
            <p:nvPr/>
          </p:nvSpPr>
          <p:spPr bwMode="auto">
            <a:xfrm>
              <a:off x="1836" y="3709"/>
              <a:ext cx="40" cy="45"/>
            </a:xfrm>
            <a:custGeom>
              <a:avLst/>
              <a:gdLst>
                <a:gd name="T0" fmla="*/ 40 w 40"/>
                <a:gd name="T1" fmla="*/ 22 h 45"/>
                <a:gd name="T2" fmla="*/ 40 w 40"/>
                <a:gd name="T3" fmla="*/ 22 h 45"/>
                <a:gd name="T4" fmla="*/ 40 w 40"/>
                <a:gd name="T5" fmla="*/ 31 h 45"/>
                <a:gd name="T6" fmla="*/ 36 w 40"/>
                <a:gd name="T7" fmla="*/ 40 h 45"/>
                <a:gd name="T8" fmla="*/ 28 w 40"/>
                <a:gd name="T9" fmla="*/ 45 h 45"/>
                <a:gd name="T10" fmla="*/ 20 w 40"/>
                <a:gd name="T11" fmla="*/ 45 h 45"/>
                <a:gd name="T12" fmla="*/ 20 w 40"/>
                <a:gd name="T13" fmla="*/ 45 h 45"/>
                <a:gd name="T14" fmla="*/ 12 w 40"/>
                <a:gd name="T15" fmla="*/ 45 h 45"/>
                <a:gd name="T16" fmla="*/ 8 w 40"/>
                <a:gd name="T17" fmla="*/ 40 h 45"/>
                <a:gd name="T18" fmla="*/ 4 w 40"/>
                <a:gd name="T19" fmla="*/ 31 h 45"/>
                <a:gd name="T20" fmla="*/ 0 w 40"/>
                <a:gd name="T21" fmla="*/ 22 h 45"/>
                <a:gd name="T22" fmla="*/ 0 w 40"/>
                <a:gd name="T23" fmla="*/ 22 h 45"/>
                <a:gd name="T24" fmla="*/ 4 w 40"/>
                <a:gd name="T25" fmla="*/ 13 h 45"/>
                <a:gd name="T26" fmla="*/ 8 w 40"/>
                <a:gd name="T27" fmla="*/ 9 h 45"/>
                <a:gd name="T28" fmla="*/ 12 w 40"/>
                <a:gd name="T29" fmla="*/ 4 h 45"/>
                <a:gd name="T30" fmla="*/ 20 w 40"/>
                <a:gd name="T31" fmla="*/ 0 h 45"/>
                <a:gd name="T32" fmla="*/ 20 w 40"/>
                <a:gd name="T33" fmla="*/ 0 h 45"/>
                <a:gd name="T34" fmla="*/ 28 w 40"/>
                <a:gd name="T35" fmla="*/ 4 h 45"/>
                <a:gd name="T36" fmla="*/ 36 w 40"/>
                <a:gd name="T37" fmla="*/ 9 h 45"/>
                <a:gd name="T38" fmla="*/ 40 w 40"/>
                <a:gd name="T39" fmla="*/ 13 h 45"/>
                <a:gd name="T40" fmla="*/ 40 w 40"/>
                <a:gd name="T41" fmla="*/ 22 h 45"/>
                <a:gd name="T42" fmla="*/ 40 w 40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45">
                  <a:moveTo>
                    <a:pt x="40" y="22"/>
                  </a:moveTo>
                  <a:lnTo>
                    <a:pt x="40" y="22"/>
                  </a:lnTo>
                  <a:lnTo>
                    <a:pt x="40" y="31"/>
                  </a:lnTo>
                  <a:lnTo>
                    <a:pt x="36" y="40"/>
                  </a:lnTo>
                  <a:lnTo>
                    <a:pt x="28" y="45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5"/>
                  </a:lnTo>
                  <a:lnTo>
                    <a:pt x="8" y="40"/>
                  </a:lnTo>
                  <a:lnTo>
                    <a:pt x="4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8" y="9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4"/>
                  </a:lnTo>
                  <a:lnTo>
                    <a:pt x="36" y="9"/>
                  </a:lnTo>
                  <a:lnTo>
                    <a:pt x="40" y="13"/>
                  </a:lnTo>
                  <a:lnTo>
                    <a:pt x="40" y="22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rgbClr val="67C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6"/>
            <p:cNvSpPr>
              <a:spLocks/>
            </p:cNvSpPr>
            <p:nvPr/>
          </p:nvSpPr>
          <p:spPr bwMode="auto">
            <a:xfrm>
              <a:off x="1710" y="4064"/>
              <a:ext cx="39" cy="45"/>
            </a:xfrm>
            <a:custGeom>
              <a:avLst/>
              <a:gdLst>
                <a:gd name="T0" fmla="*/ 39 w 39"/>
                <a:gd name="T1" fmla="*/ 22 h 45"/>
                <a:gd name="T2" fmla="*/ 39 w 39"/>
                <a:gd name="T3" fmla="*/ 22 h 45"/>
                <a:gd name="T4" fmla="*/ 39 w 39"/>
                <a:gd name="T5" fmla="*/ 31 h 45"/>
                <a:gd name="T6" fmla="*/ 36 w 39"/>
                <a:gd name="T7" fmla="*/ 36 h 45"/>
                <a:gd name="T8" fmla="*/ 28 w 39"/>
                <a:gd name="T9" fmla="*/ 40 h 45"/>
                <a:gd name="T10" fmla="*/ 20 w 39"/>
                <a:gd name="T11" fmla="*/ 45 h 45"/>
                <a:gd name="T12" fmla="*/ 20 w 39"/>
                <a:gd name="T13" fmla="*/ 45 h 45"/>
                <a:gd name="T14" fmla="*/ 12 w 39"/>
                <a:gd name="T15" fmla="*/ 40 h 45"/>
                <a:gd name="T16" fmla="*/ 8 w 39"/>
                <a:gd name="T17" fmla="*/ 36 h 45"/>
                <a:gd name="T18" fmla="*/ 4 w 39"/>
                <a:gd name="T19" fmla="*/ 31 h 45"/>
                <a:gd name="T20" fmla="*/ 0 w 39"/>
                <a:gd name="T21" fmla="*/ 22 h 45"/>
                <a:gd name="T22" fmla="*/ 0 w 39"/>
                <a:gd name="T23" fmla="*/ 22 h 45"/>
                <a:gd name="T24" fmla="*/ 4 w 39"/>
                <a:gd name="T25" fmla="*/ 13 h 45"/>
                <a:gd name="T26" fmla="*/ 8 w 39"/>
                <a:gd name="T27" fmla="*/ 4 h 45"/>
                <a:gd name="T28" fmla="*/ 12 w 39"/>
                <a:gd name="T29" fmla="*/ 0 h 45"/>
                <a:gd name="T30" fmla="*/ 20 w 39"/>
                <a:gd name="T31" fmla="*/ 0 h 45"/>
                <a:gd name="T32" fmla="*/ 20 w 39"/>
                <a:gd name="T33" fmla="*/ 0 h 45"/>
                <a:gd name="T34" fmla="*/ 28 w 39"/>
                <a:gd name="T35" fmla="*/ 0 h 45"/>
                <a:gd name="T36" fmla="*/ 36 w 39"/>
                <a:gd name="T37" fmla="*/ 4 h 45"/>
                <a:gd name="T38" fmla="*/ 39 w 39"/>
                <a:gd name="T39" fmla="*/ 13 h 45"/>
                <a:gd name="T40" fmla="*/ 39 w 39"/>
                <a:gd name="T41" fmla="*/ 22 h 45"/>
                <a:gd name="T42" fmla="*/ 39 w 39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45">
                  <a:moveTo>
                    <a:pt x="39" y="22"/>
                  </a:moveTo>
                  <a:lnTo>
                    <a:pt x="39" y="22"/>
                  </a:lnTo>
                  <a:lnTo>
                    <a:pt x="39" y="31"/>
                  </a:lnTo>
                  <a:lnTo>
                    <a:pt x="36" y="36"/>
                  </a:lnTo>
                  <a:lnTo>
                    <a:pt x="28" y="40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0"/>
                  </a:lnTo>
                  <a:lnTo>
                    <a:pt x="8" y="36"/>
                  </a:lnTo>
                  <a:lnTo>
                    <a:pt x="4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8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39" y="13"/>
                  </a:lnTo>
                  <a:lnTo>
                    <a:pt x="39" y="22"/>
                  </a:lnTo>
                  <a:lnTo>
                    <a:pt x="3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7"/>
            <p:cNvSpPr>
              <a:spLocks/>
            </p:cNvSpPr>
            <p:nvPr/>
          </p:nvSpPr>
          <p:spPr bwMode="auto">
            <a:xfrm>
              <a:off x="1009" y="4082"/>
              <a:ext cx="35" cy="45"/>
            </a:xfrm>
            <a:custGeom>
              <a:avLst/>
              <a:gdLst>
                <a:gd name="T0" fmla="*/ 35 w 35"/>
                <a:gd name="T1" fmla="*/ 22 h 45"/>
                <a:gd name="T2" fmla="*/ 35 w 35"/>
                <a:gd name="T3" fmla="*/ 22 h 45"/>
                <a:gd name="T4" fmla="*/ 35 w 35"/>
                <a:gd name="T5" fmla="*/ 31 h 45"/>
                <a:gd name="T6" fmla="*/ 31 w 35"/>
                <a:gd name="T7" fmla="*/ 36 h 45"/>
                <a:gd name="T8" fmla="*/ 23 w 35"/>
                <a:gd name="T9" fmla="*/ 40 h 45"/>
                <a:gd name="T10" fmla="*/ 19 w 35"/>
                <a:gd name="T11" fmla="*/ 45 h 45"/>
                <a:gd name="T12" fmla="*/ 19 w 35"/>
                <a:gd name="T13" fmla="*/ 45 h 45"/>
                <a:gd name="T14" fmla="*/ 12 w 35"/>
                <a:gd name="T15" fmla="*/ 40 h 45"/>
                <a:gd name="T16" fmla="*/ 4 w 35"/>
                <a:gd name="T17" fmla="*/ 36 h 45"/>
                <a:gd name="T18" fmla="*/ 0 w 35"/>
                <a:gd name="T19" fmla="*/ 31 h 45"/>
                <a:gd name="T20" fmla="*/ 0 w 35"/>
                <a:gd name="T21" fmla="*/ 22 h 45"/>
                <a:gd name="T22" fmla="*/ 0 w 35"/>
                <a:gd name="T23" fmla="*/ 22 h 45"/>
                <a:gd name="T24" fmla="*/ 0 w 35"/>
                <a:gd name="T25" fmla="*/ 13 h 45"/>
                <a:gd name="T26" fmla="*/ 4 w 35"/>
                <a:gd name="T27" fmla="*/ 4 h 45"/>
                <a:gd name="T28" fmla="*/ 12 w 35"/>
                <a:gd name="T29" fmla="*/ 0 h 45"/>
                <a:gd name="T30" fmla="*/ 19 w 35"/>
                <a:gd name="T31" fmla="*/ 0 h 45"/>
                <a:gd name="T32" fmla="*/ 19 w 35"/>
                <a:gd name="T33" fmla="*/ 0 h 45"/>
                <a:gd name="T34" fmla="*/ 23 w 35"/>
                <a:gd name="T35" fmla="*/ 0 h 45"/>
                <a:gd name="T36" fmla="*/ 31 w 35"/>
                <a:gd name="T37" fmla="*/ 4 h 45"/>
                <a:gd name="T38" fmla="*/ 35 w 35"/>
                <a:gd name="T39" fmla="*/ 13 h 45"/>
                <a:gd name="T40" fmla="*/ 35 w 35"/>
                <a:gd name="T41" fmla="*/ 22 h 45"/>
                <a:gd name="T42" fmla="*/ 35 w 35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45">
                  <a:moveTo>
                    <a:pt x="35" y="22"/>
                  </a:moveTo>
                  <a:lnTo>
                    <a:pt x="35" y="22"/>
                  </a:lnTo>
                  <a:lnTo>
                    <a:pt x="35" y="31"/>
                  </a:lnTo>
                  <a:lnTo>
                    <a:pt x="31" y="36"/>
                  </a:lnTo>
                  <a:lnTo>
                    <a:pt x="23" y="40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2" y="40"/>
                  </a:lnTo>
                  <a:lnTo>
                    <a:pt x="4" y="36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9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2616" y="3322"/>
              <a:ext cx="40" cy="50"/>
            </a:xfrm>
            <a:custGeom>
              <a:avLst/>
              <a:gdLst>
                <a:gd name="T0" fmla="*/ 40 w 40"/>
                <a:gd name="T1" fmla="*/ 27 h 50"/>
                <a:gd name="T2" fmla="*/ 40 w 40"/>
                <a:gd name="T3" fmla="*/ 27 h 50"/>
                <a:gd name="T4" fmla="*/ 40 w 40"/>
                <a:gd name="T5" fmla="*/ 32 h 50"/>
                <a:gd name="T6" fmla="*/ 36 w 40"/>
                <a:gd name="T7" fmla="*/ 41 h 50"/>
                <a:gd name="T8" fmla="*/ 28 w 40"/>
                <a:gd name="T9" fmla="*/ 45 h 50"/>
                <a:gd name="T10" fmla="*/ 20 w 40"/>
                <a:gd name="T11" fmla="*/ 50 h 50"/>
                <a:gd name="T12" fmla="*/ 20 w 40"/>
                <a:gd name="T13" fmla="*/ 50 h 50"/>
                <a:gd name="T14" fmla="*/ 12 w 40"/>
                <a:gd name="T15" fmla="*/ 45 h 50"/>
                <a:gd name="T16" fmla="*/ 8 w 40"/>
                <a:gd name="T17" fmla="*/ 41 h 50"/>
                <a:gd name="T18" fmla="*/ 4 w 40"/>
                <a:gd name="T19" fmla="*/ 32 h 50"/>
                <a:gd name="T20" fmla="*/ 0 w 40"/>
                <a:gd name="T21" fmla="*/ 27 h 50"/>
                <a:gd name="T22" fmla="*/ 0 w 40"/>
                <a:gd name="T23" fmla="*/ 27 h 50"/>
                <a:gd name="T24" fmla="*/ 4 w 40"/>
                <a:gd name="T25" fmla="*/ 18 h 50"/>
                <a:gd name="T26" fmla="*/ 8 w 40"/>
                <a:gd name="T27" fmla="*/ 9 h 50"/>
                <a:gd name="T28" fmla="*/ 12 w 40"/>
                <a:gd name="T29" fmla="*/ 5 h 50"/>
                <a:gd name="T30" fmla="*/ 20 w 40"/>
                <a:gd name="T31" fmla="*/ 0 h 50"/>
                <a:gd name="T32" fmla="*/ 20 w 40"/>
                <a:gd name="T33" fmla="*/ 0 h 50"/>
                <a:gd name="T34" fmla="*/ 28 w 40"/>
                <a:gd name="T35" fmla="*/ 5 h 50"/>
                <a:gd name="T36" fmla="*/ 36 w 40"/>
                <a:gd name="T37" fmla="*/ 9 h 50"/>
                <a:gd name="T38" fmla="*/ 40 w 40"/>
                <a:gd name="T39" fmla="*/ 18 h 50"/>
                <a:gd name="T40" fmla="*/ 40 w 40"/>
                <a:gd name="T41" fmla="*/ 27 h 50"/>
                <a:gd name="T42" fmla="*/ 40 w 40"/>
                <a:gd name="T43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50">
                  <a:moveTo>
                    <a:pt x="40" y="27"/>
                  </a:moveTo>
                  <a:lnTo>
                    <a:pt x="40" y="27"/>
                  </a:lnTo>
                  <a:lnTo>
                    <a:pt x="40" y="32"/>
                  </a:lnTo>
                  <a:lnTo>
                    <a:pt x="36" y="41"/>
                  </a:lnTo>
                  <a:lnTo>
                    <a:pt x="28" y="45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3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2" y="5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5"/>
                  </a:lnTo>
                  <a:lnTo>
                    <a:pt x="36" y="9"/>
                  </a:lnTo>
                  <a:lnTo>
                    <a:pt x="40" y="18"/>
                  </a:lnTo>
                  <a:lnTo>
                    <a:pt x="40" y="27"/>
                  </a:lnTo>
                  <a:lnTo>
                    <a:pt x="40" y="27"/>
                  </a:lnTo>
                  <a:close/>
                </a:path>
              </a:pathLst>
            </a:custGeom>
            <a:solidFill>
              <a:srgbClr val="66B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2691" y="4050"/>
              <a:ext cx="36" cy="45"/>
            </a:xfrm>
            <a:custGeom>
              <a:avLst/>
              <a:gdLst>
                <a:gd name="T0" fmla="*/ 36 w 36"/>
                <a:gd name="T1" fmla="*/ 23 h 45"/>
                <a:gd name="T2" fmla="*/ 36 w 36"/>
                <a:gd name="T3" fmla="*/ 23 h 45"/>
                <a:gd name="T4" fmla="*/ 36 w 36"/>
                <a:gd name="T5" fmla="*/ 32 h 45"/>
                <a:gd name="T6" fmla="*/ 32 w 36"/>
                <a:gd name="T7" fmla="*/ 36 h 45"/>
                <a:gd name="T8" fmla="*/ 24 w 36"/>
                <a:gd name="T9" fmla="*/ 41 h 45"/>
                <a:gd name="T10" fmla="*/ 20 w 36"/>
                <a:gd name="T11" fmla="*/ 45 h 45"/>
                <a:gd name="T12" fmla="*/ 20 w 36"/>
                <a:gd name="T13" fmla="*/ 45 h 45"/>
                <a:gd name="T14" fmla="*/ 12 w 36"/>
                <a:gd name="T15" fmla="*/ 41 h 45"/>
                <a:gd name="T16" fmla="*/ 4 w 36"/>
                <a:gd name="T17" fmla="*/ 36 h 45"/>
                <a:gd name="T18" fmla="*/ 0 w 36"/>
                <a:gd name="T19" fmla="*/ 32 h 45"/>
                <a:gd name="T20" fmla="*/ 0 w 36"/>
                <a:gd name="T21" fmla="*/ 23 h 45"/>
                <a:gd name="T22" fmla="*/ 0 w 36"/>
                <a:gd name="T23" fmla="*/ 23 h 45"/>
                <a:gd name="T24" fmla="*/ 0 w 36"/>
                <a:gd name="T25" fmla="*/ 14 h 45"/>
                <a:gd name="T26" fmla="*/ 4 w 36"/>
                <a:gd name="T27" fmla="*/ 5 h 45"/>
                <a:gd name="T28" fmla="*/ 12 w 36"/>
                <a:gd name="T29" fmla="*/ 0 h 45"/>
                <a:gd name="T30" fmla="*/ 20 w 36"/>
                <a:gd name="T31" fmla="*/ 0 h 45"/>
                <a:gd name="T32" fmla="*/ 20 w 36"/>
                <a:gd name="T33" fmla="*/ 0 h 45"/>
                <a:gd name="T34" fmla="*/ 24 w 36"/>
                <a:gd name="T35" fmla="*/ 0 h 45"/>
                <a:gd name="T36" fmla="*/ 32 w 36"/>
                <a:gd name="T37" fmla="*/ 5 h 45"/>
                <a:gd name="T38" fmla="*/ 36 w 36"/>
                <a:gd name="T39" fmla="*/ 14 h 45"/>
                <a:gd name="T40" fmla="*/ 36 w 36"/>
                <a:gd name="T41" fmla="*/ 23 h 45"/>
                <a:gd name="T42" fmla="*/ 36 w 36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45">
                  <a:moveTo>
                    <a:pt x="36" y="23"/>
                  </a:moveTo>
                  <a:lnTo>
                    <a:pt x="36" y="23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24" y="41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1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36" y="23"/>
                  </a:lnTo>
                  <a:lnTo>
                    <a:pt x="36" y="23"/>
                  </a:lnTo>
                  <a:close/>
                </a:path>
              </a:pathLst>
            </a:custGeom>
            <a:solidFill>
              <a:srgbClr val="F47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0"/>
            <p:cNvSpPr>
              <a:spLocks/>
            </p:cNvSpPr>
            <p:nvPr/>
          </p:nvSpPr>
          <p:spPr bwMode="auto">
            <a:xfrm>
              <a:off x="985" y="3367"/>
              <a:ext cx="39" cy="45"/>
            </a:xfrm>
            <a:custGeom>
              <a:avLst/>
              <a:gdLst>
                <a:gd name="T0" fmla="*/ 39 w 39"/>
                <a:gd name="T1" fmla="*/ 23 h 45"/>
                <a:gd name="T2" fmla="*/ 39 w 39"/>
                <a:gd name="T3" fmla="*/ 23 h 45"/>
                <a:gd name="T4" fmla="*/ 36 w 39"/>
                <a:gd name="T5" fmla="*/ 32 h 45"/>
                <a:gd name="T6" fmla="*/ 32 w 39"/>
                <a:gd name="T7" fmla="*/ 36 h 45"/>
                <a:gd name="T8" fmla="*/ 28 w 39"/>
                <a:gd name="T9" fmla="*/ 45 h 45"/>
                <a:gd name="T10" fmla="*/ 20 w 39"/>
                <a:gd name="T11" fmla="*/ 45 h 45"/>
                <a:gd name="T12" fmla="*/ 20 w 39"/>
                <a:gd name="T13" fmla="*/ 45 h 45"/>
                <a:gd name="T14" fmla="*/ 12 w 39"/>
                <a:gd name="T15" fmla="*/ 45 h 45"/>
                <a:gd name="T16" fmla="*/ 4 w 39"/>
                <a:gd name="T17" fmla="*/ 36 h 45"/>
                <a:gd name="T18" fmla="*/ 0 w 39"/>
                <a:gd name="T19" fmla="*/ 32 h 45"/>
                <a:gd name="T20" fmla="*/ 0 w 39"/>
                <a:gd name="T21" fmla="*/ 23 h 45"/>
                <a:gd name="T22" fmla="*/ 0 w 39"/>
                <a:gd name="T23" fmla="*/ 23 h 45"/>
                <a:gd name="T24" fmla="*/ 0 w 39"/>
                <a:gd name="T25" fmla="*/ 14 h 45"/>
                <a:gd name="T26" fmla="*/ 4 w 39"/>
                <a:gd name="T27" fmla="*/ 5 h 45"/>
                <a:gd name="T28" fmla="*/ 12 w 39"/>
                <a:gd name="T29" fmla="*/ 0 h 45"/>
                <a:gd name="T30" fmla="*/ 20 w 39"/>
                <a:gd name="T31" fmla="*/ 0 h 45"/>
                <a:gd name="T32" fmla="*/ 20 w 39"/>
                <a:gd name="T33" fmla="*/ 0 h 45"/>
                <a:gd name="T34" fmla="*/ 28 w 39"/>
                <a:gd name="T35" fmla="*/ 0 h 45"/>
                <a:gd name="T36" fmla="*/ 32 w 39"/>
                <a:gd name="T37" fmla="*/ 5 h 45"/>
                <a:gd name="T38" fmla="*/ 36 w 39"/>
                <a:gd name="T39" fmla="*/ 14 h 45"/>
                <a:gd name="T40" fmla="*/ 39 w 39"/>
                <a:gd name="T41" fmla="*/ 23 h 45"/>
                <a:gd name="T42" fmla="*/ 39 w 39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45">
                  <a:moveTo>
                    <a:pt x="39" y="23"/>
                  </a:moveTo>
                  <a:lnTo>
                    <a:pt x="39" y="23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28" y="45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5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39" y="23"/>
                  </a:lnTo>
                  <a:lnTo>
                    <a:pt x="3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3377" y="3498"/>
              <a:ext cx="327" cy="449"/>
            </a:xfrm>
            <a:custGeom>
              <a:avLst/>
              <a:gdLst>
                <a:gd name="T0" fmla="*/ 311 w 327"/>
                <a:gd name="T1" fmla="*/ 274 h 449"/>
                <a:gd name="T2" fmla="*/ 311 w 327"/>
                <a:gd name="T3" fmla="*/ 274 h 449"/>
                <a:gd name="T4" fmla="*/ 291 w 327"/>
                <a:gd name="T5" fmla="*/ 314 h 449"/>
                <a:gd name="T6" fmla="*/ 268 w 327"/>
                <a:gd name="T7" fmla="*/ 350 h 449"/>
                <a:gd name="T8" fmla="*/ 236 w 327"/>
                <a:gd name="T9" fmla="*/ 382 h 449"/>
                <a:gd name="T10" fmla="*/ 205 w 327"/>
                <a:gd name="T11" fmla="*/ 413 h 449"/>
                <a:gd name="T12" fmla="*/ 173 w 327"/>
                <a:gd name="T13" fmla="*/ 431 h 449"/>
                <a:gd name="T14" fmla="*/ 138 w 327"/>
                <a:gd name="T15" fmla="*/ 444 h 449"/>
                <a:gd name="T16" fmla="*/ 118 w 327"/>
                <a:gd name="T17" fmla="*/ 449 h 449"/>
                <a:gd name="T18" fmla="*/ 102 w 327"/>
                <a:gd name="T19" fmla="*/ 449 h 449"/>
                <a:gd name="T20" fmla="*/ 87 w 327"/>
                <a:gd name="T21" fmla="*/ 444 h 449"/>
                <a:gd name="T22" fmla="*/ 71 w 327"/>
                <a:gd name="T23" fmla="*/ 440 h 449"/>
                <a:gd name="T24" fmla="*/ 71 w 327"/>
                <a:gd name="T25" fmla="*/ 440 h 449"/>
                <a:gd name="T26" fmla="*/ 59 w 327"/>
                <a:gd name="T27" fmla="*/ 431 h 449"/>
                <a:gd name="T28" fmla="*/ 43 w 327"/>
                <a:gd name="T29" fmla="*/ 418 h 449"/>
                <a:gd name="T30" fmla="*/ 35 w 327"/>
                <a:gd name="T31" fmla="*/ 404 h 449"/>
                <a:gd name="T32" fmla="*/ 23 w 327"/>
                <a:gd name="T33" fmla="*/ 391 h 449"/>
                <a:gd name="T34" fmla="*/ 12 w 327"/>
                <a:gd name="T35" fmla="*/ 350 h 449"/>
                <a:gd name="T36" fmla="*/ 0 w 327"/>
                <a:gd name="T37" fmla="*/ 310 h 449"/>
                <a:gd name="T38" fmla="*/ 0 w 327"/>
                <a:gd name="T39" fmla="*/ 265 h 449"/>
                <a:gd name="T40" fmla="*/ 0 w 327"/>
                <a:gd name="T41" fmla="*/ 215 h 449"/>
                <a:gd name="T42" fmla="*/ 8 w 327"/>
                <a:gd name="T43" fmla="*/ 170 h 449"/>
                <a:gd name="T44" fmla="*/ 23 w 327"/>
                <a:gd name="T45" fmla="*/ 130 h 449"/>
                <a:gd name="T46" fmla="*/ 23 w 327"/>
                <a:gd name="T47" fmla="*/ 130 h 449"/>
                <a:gd name="T48" fmla="*/ 39 w 327"/>
                <a:gd name="T49" fmla="*/ 94 h 449"/>
                <a:gd name="T50" fmla="*/ 63 w 327"/>
                <a:gd name="T51" fmla="*/ 62 h 449"/>
                <a:gd name="T52" fmla="*/ 87 w 327"/>
                <a:gd name="T53" fmla="*/ 35 h 449"/>
                <a:gd name="T54" fmla="*/ 114 w 327"/>
                <a:gd name="T55" fmla="*/ 18 h 449"/>
                <a:gd name="T56" fmla="*/ 146 w 327"/>
                <a:gd name="T57" fmla="*/ 4 h 449"/>
                <a:gd name="T58" fmla="*/ 177 w 327"/>
                <a:gd name="T59" fmla="*/ 0 h 449"/>
                <a:gd name="T60" fmla="*/ 209 w 327"/>
                <a:gd name="T61" fmla="*/ 4 h 449"/>
                <a:gd name="T62" fmla="*/ 240 w 327"/>
                <a:gd name="T63" fmla="*/ 13 h 449"/>
                <a:gd name="T64" fmla="*/ 240 w 327"/>
                <a:gd name="T65" fmla="*/ 13 h 449"/>
                <a:gd name="T66" fmla="*/ 268 w 327"/>
                <a:gd name="T67" fmla="*/ 31 h 449"/>
                <a:gd name="T68" fmla="*/ 287 w 327"/>
                <a:gd name="T69" fmla="*/ 58 h 449"/>
                <a:gd name="T70" fmla="*/ 307 w 327"/>
                <a:gd name="T71" fmla="*/ 85 h 449"/>
                <a:gd name="T72" fmla="*/ 319 w 327"/>
                <a:gd name="T73" fmla="*/ 121 h 449"/>
                <a:gd name="T74" fmla="*/ 327 w 327"/>
                <a:gd name="T75" fmla="*/ 157 h 449"/>
                <a:gd name="T76" fmla="*/ 327 w 327"/>
                <a:gd name="T77" fmla="*/ 193 h 449"/>
                <a:gd name="T78" fmla="*/ 323 w 327"/>
                <a:gd name="T79" fmla="*/ 233 h 449"/>
                <a:gd name="T80" fmla="*/ 311 w 327"/>
                <a:gd name="T81" fmla="*/ 274 h 449"/>
                <a:gd name="T82" fmla="*/ 311 w 327"/>
                <a:gd name="T83" fmla="*/ 27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7" h="449">
                  <a:moveTo>
                    <a:pt x="311" y="274"/>
                  </a:moveTo>
                  <a:lnTo>
                    <a:pt x="311" y="274"/>
                  </a:lnTo>
                  <a:lnTo>
                    <a:pt x="291" y="314"/>
                  </a:lnTo>
                  <a:lnTo>
                    <a:pt x="268" y="350"/>
                  </a:lnTo>
                  <a:lnTo>
                    <a:pt x="236" y="382"/>
                  </a:lnTo>
                  <a:lnTo>
                    <a:pt x="205" y="413"/>
                  </a:lnTo>
                  <a:lnTo>
                    <a:pt x="173" y="431"/>
                  </a:lnTo>
                  <a:lnTo>
                    <a:pt x="138" y="444"/>
                  </a:lnTo>
                  <a:lnTo>
                    <a:pt x="118" y="449"/>
                  </a:lnTo>
                  <a:lnTo>
                    <a:pt x="102" y="449"/>
                  </a:lnTo>
                  <a:lnTo>
                    <a:pt x="87" y="444"/>
                  </a:lnTo>
                  <a:lnTo>
                    <a:pt x="71" y="440"/>
                  </a:lnTo>
                  <a:lnTo>
                    <a:pt x="71" y="440"/>
                  </a:lnTo>
                  <a:lnTo>
                    <a:pt x="59" y="431"/>
                  </a:lnTo>
                  <a:lnTo>
                    <a:pt x="43" y="418"/>
                  </a:lnTo>
                  <a:lnTo>
                    <a:pt x="35" y="404"/>
                  </a:lnTo>
                  <a:lnTo>
                    <a:pt x="23" y="391"/>
                  </a:lnTo>
                  <a:lnTo>
                    <a:pt x="12" y="350"/>
                  </a:lnTo>
                  <a:lnTo>
                    <a:pt x="0" y="310"/>
                  </a:lnTo>
                  <a:lnTo>
                    <a:pt x="0" y="265"/>
                  </a:lnTo>
                  <a:lnTo>
                    <a:pt x="0" y="215"/>
                  </a:lnTo>
                  <a:lnTo>
                    <a:pt x="8" y="170"/>
                  </a:lnTo>
                  <a:lnTo>
                    <a:pt x="23" y="130"/>
                  </a:lnTo>
                  <a:lnTo>
                    <a:pt x="23" y="130"/>
                  </a:lnTo>
                  <a:lnTo>
                    <a:pt x="39" y="94"/>
                  </a:lnTo>
                  <a:lnTo>
                    <a:pt x="63" y="62"/>
                  </a:lnTo>
                  <a:lnTo>
                    <a:pt x="87" y="35"/>
                  </a:lnTo>
                  <a:lnTo>
                    <a:pt x="114" y="18"/>
                  </a:lnTo>
                  <a:lnTo>
                    <a:pt x="146" y="4"/>
                  </a:lnTo>
                  <a:lnTo>
                    <a:pt x="177" y="0"/>
                  </a:lnTo>
                  <a:lnTo>
                    <a:pt x="209" y="4"/>
                  </a:lnTo>
                  <a:lnTo>
                    <a:pt x="240" y="13"/>
                  </a:lnTo>
                  <a:lnTo>
                    <a:pt x="240" y="13"/>
                  </a:lnTo>
                  <a:lnTo>
                    <a:pt x="268" y="31"/>
                  </a:lnTo>
                  <a:lnTo>
                    <a:pt x="287" y="58"/>
                  </a:lnTo>
                  <a:lnTo>
                    <a:pt x="307" y="85"/>
                  </a:lnTo>
                  <a:lnTo>
                    <a:pt x="319" y="121"/>
                  </a:lnTo>
                  <a:lnTo>
                    <a:pt x="327" y="157"/>
                  </a:lnTo>
                  <a:lnTo>
                    <a:pt x="327" y="193"/>
                  </a:lnTo>
                  <a:lnTo>
                    <a:pt x="323" y="233"/>
                  </a:lnTo>
                  <a:lnTo>
                    <a:pt x="311" y="274"/>
                  </a:lnTo>
                  <a:lnTo>
                    <a:pt x="311" y="274"/>
                  </a:lnTo>
                  <a:close/>
                </a:path>
              </a:pathLst>
            </a:custGeom>
            <a:solidFill>
              <a:srgbClr val="FF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3381" y="3502"/>
              <a:ext cx="315" cy="387"/>
            </a:xfrm>
            <a:custGeom>
              <a:avLst/>
              <a:gdLst>
                <a:gd name="T0" fmla="*/ 299 w 315"/>
                <a:gd name="T1" fmla="*/ 234 h 387"/>
                <a:gd name="T2" fmla="*/ 299 w 315"/>
                <a:gd name="T3" fmla="*/ 234 h 387"/>
                <a:gd name="T4" fmla="*/ 280 w 315"/>
                <a:gd name="T5" fmla="*/ 270 h 387"/>
                <a:gd name="T6" fmla="*/ 256 w 315"/>
                <a:gd name="T7" fmla="*/ 301 h 387"/>
                <a:gd name="T8" fmla="*/ 228 w 315"/>
                <a:gd name="T9" fmla="*/ 328 h 387"/>
                <a:gd name="T10" fmla="*/ 197 w 315"/>
                <a:gd name="T11" fmla="*/ 355 h 387"/>
                <a:gd name="T12" fmla="*/ 165 w 315"/>
                <a:gd name="T13" fmla="*/ 373 h 387"/>
                <a:gd name="T14" fmla="*/ 134 w 315"/>
                <a:gd name="T15" fmla="*/ 382 h 387"/>
                <a:gd name="T16" fmla="*/ 98 w 315"/>
                <a:gd name="T17" fmla="*/ 387 h 387"/>
                <a:gd name="T18" fmla="*/ 83 w 315"/>
                <a:gd name="T19" fmla="*/ 382 h 387"/>
                <a:gd name="T20" fmla="*/ 71 w 315"/>
                <a:gd name="T21" fmla="*/ 378 h 387"/>
                <a:gd name="T22" fmla="*/ 71 w 315"/>
                <a:gd name="T23" fmla="*/ 378 h 387"/>
                <a:gd name="T24" fmla="*/ 55 w 315"/>
                <a:gd name="T25" fmla="*/ 373 h 387"/>
                <a:gd name="T26" fmla="*/ 43 w 315"/>
                <a:gd name="T27" fmla="*/ 360 h 387"/>
                <a:gd name="T28" fmla="*/ 23 w 315"/>
                <a:gd name="T29" fmla="*/ 337 h 387"/>
                <a:gd name="T30" fmla="*/ 12 w 315"/>
                <a:gd name="T31" fmla="*/ 301 h 387"/>
                <a:gd name="T32" fmla="*/ 4 w 315"/>
                <a:gd name="T33" fmla="*/ 265 h 387"/>
                <a:gd name="T34" fmla="*/ 0 w 315"/>
                <a:gd name="T35" fmla="*/ 225 h 387"/>
                <a:gd name="T36" fmla="*/ 4 w 315"/>
                <a:gd name="T37" fmla="*/ 184 h 387"/>
                <a:gd name="T38" fmla="*/ 12 w 315"/>
                <a:gd name="T39" fmla="*/ 148 h 387"/>
                <a:gd name="T40" fmla="*/ 23 w 315"/>
                <a:gd name="T41" fmla="*/ 112 h 387"/>
                <a:gd name="T42" fmla="*/ 23 w 315"/>
                <a:gd name="T43" fmla="*/ 112 h 387"/>
                <a:gd name="T44" fmla="*/ 39 w 315"/>
                <a:gd name="T45" fmla="*/ 81 h 387"/>
                <a:gd name="T46" fmla="*/ 59 w 315"/>
                <a:gd name="T47" fmla="*/ 54 h 387"/>
                <a:gd name="T48" fmla="*/ 83 w 315"/>
                <a:gd name="T49" fmla="*/ 31 h 387"/>
                <a:gd name="T50" fmla="*/ 110 w 315"/>
                <a:gd name="T51" fmla="*/ 14 h 387"/>
                <a:gd name="T52" fmla="*/ 142 w 315"/>
                <a:gd name="T53" fmla="*/ 5 h 387"/>
                <a:gd name="T54" fmla="*/ 169 w 315"/>
                <a:gd name="T55" fmla="*/ 0 h 387"/>
                <a:gd name="T56" fmla="*/ 201 w 315"/>
                <a:gd name="T57" fmla="*/ 0 h 387"/>
                <a:gd name="T58" fmla="*/ 228 w 315"/>
                <a:gd name="T59" fmla="*/ 9 h 387"/>
                <a:gd name="T60" fmla="*/ 228 w 315"/>
                <a:gd name="T61" fmla="*/ 9 h 387"/>
                <a:gd name="T62" fmla="*/ 256 w 315"/>
                <a:gd name="T63" fmla="*/ 27 h 387"/>
                <a:gd name="T64" fmla="*/ 280 w 315"/>
                <a:gd name="T65" fmla="*/ 45 h 387"/>
                <a:gd name="T66" fmla="*/ 295 w 315"/>
                <a:gd name="T67" fmla="*/ 72 h 387"/>
                <a:gd name="T68" fmla="*/ 307 w 315"/>
                <a:gd name="T69" fmla="*/ 103 h 387"/>
                <a:gd name="T70" fmla="*/ 315 w 315"/>
                <a:gd name="T71" fmla="*/ 135 h 387"/>
                <a:gd name="T72" fmla="*/ 315 w 315"/>
                <a:gd name="T73" fmla="*/ 166 h 387"/>
                <a:gd name="T74" fmla="*/ 311 w 315"/>
                <a:gd name="T75" fmla="*/ 202 h 387"/>
                <a:gd name="T76" fmla="*/ 299 w 315"/>
                <a:gd name="T77" fmla="*/ 234 h 387"/>
                <a:gd name="T78" fmla="*/ 299 w 315"/>
                <a:gd name="T79" fmla="*/ 23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5" h="387">
                  <a:moveTo>
                    <a:pt x="299" y="234"/>
                  </a:moveTo>
                  <a:lnTo>
                    <a:pt x="299" y="234"/>
                  </a:lnTo>
                  <a:lnTo>
                    <a:pt x="280" y="270"/>
                  </a:lnTo>
                  <a:lnTo>
                    <a:pt x="256" y="301"/>
                  </a:lnTo>
                  <a:lnTo>
                    <a:pt x="228" y="328"/>
                  </a:lnTo>
                  <a:lnTo>
                    <a:pt x="197" y="355"/>
                  </a:lnTo>
                  <a:lnTo>
                    <a:pt x="165" y="373"/>
                  </a:lnTo>
                  <a:lnTo>
                    <a:pt x="134" y="382"/>
                  </a:lnTo>
                  <a:lnTo>
                    <a:pt x="98" y="387"/>
                  </a:lnTo>
                  <a:lnTo>
                    <a:pt x="83" y="382"/>
                  </a:lnTo>
                  <a:lnTo>
                    <a:pt x="71" y="378"/>
                  </a:lnTo>
                  <a:lnTo>
                    <a:pt x="71" y="378"/>
                  </a:lnTo>
                  <a:lnTo>
                    <a:pt x="55" y="373"/>
                  </a:lnTo>
                  <a:lnTo>
                    <a:pt x="43" y="360"/>
                  </a:lnTo>
                  <a:lnTo>
                    <a:pt x="23" y="337"/>
                  </a:lnTo>
                  <a:lnTo>
                    <a:pt x="12" y="301"/>
                  </a:lnTo>
                  <a:lnTo>
                    <a:pt x="4" y="265"/>
                  </a:lnTo>
                  <a:lnTo>
                    <a:pt x="0" y="225"/>
                  </a:lnTo>
                  <a:lnTo>
                    <a:pt x="4" y="184"/>
                  </a:lnTo>
                  <a:lnTo>
                    <a:pt x="12" y="148"/>
                  </a:lnTo>
                  <a:lnTo>
                    <a:pt x="23" y="112"/>
                  </a:lnTo>
                  <a:lnTo>
                    <a:pt x="23" y="112"/>
                  </a:lnTo>
                  <a:lnTo>
                    <a:pt x="39" y="81"/>
                  </a:lnTo>
                  <a:lnTo>
                    <a:pt x="59" y="54"/>
                  </a:lnTo>
                  <a:lnTo>
                    <a:pt x="83" y="31"/>
                  </a:lnTo>
                  <a:lnTo>
                    <a:pt x="110" y="14"/>
                  </a:lnTo>
                  <a:lnTo>
                    <a:pt x="142" y="5"/>
                  </a:lnTo>
                  <a:lnTo>
                    <a:pt x="169" y="0"/>
                  </a:lnTo>
                  <a:lnTo>
                    <a:pt x="201" y="0"/>
                  </a:lnTo>
                  <a:lnTo>
                    <a:pt x="228" y="9"/>
                  </a:lnTo>
                  <a:lnTo>
                    <a:pt x="228" y="9"/>
                  </a:lnTo>
                  <a:lnTo>
                    <a:pt x="256" y="27"/>
                  </a:lnTo>
                  <a:lnTo>
                    <a:pt x="280" y="45"/>
                  </a:lnTo>
                  <a:lnTo>
                    <a:pt x="295" y="72"/>
                  </a:lnTo>
                  <a:lnTo>
                    <a:pt x="307" y="103"/>
                  </a:lnTo>
                  <a:lnTo>
                    <a:pt x="315" y="135"/>
                  </a:lnTo>
                  <a:lnTo>
                    <a:pt x="315" y="166"/>
                  </a:lnTo>
                  <a:lnTo>
                    <a:pt x="311" y="202"/>
                  </a:lnTo>
                  <a:lnTo>
                    <a:pt x="299" y="234"/>
                  </a:lnTo>
                  <a:lnTo>
                    <a:pt x="299" y="234"/>
                  </a:lnTo>
                  <a:close/>
                </a:path>
              </a:pathLst>
            </a:custGeom>
            <a:solidFill>
              <a:srgbClr val="FF9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3"/>
            <p:cNvSpPr>
              <a:spLocks/>
            </p:cNvSpPr>
            <p:nvPr/>
          </p:nvSpPr>
          <p:spPr bwMode="auto">
            <a:xfrm>
              <a:off x="3436" y="3924"/>
              <a:ext cx="35" cy="32"/>
            </a:xfrm>
            <a:custGeom>
              <a:avLst/>
              <a:gdLst>
                <a:gd name="T0" fmla="*/ 16 w 35"/>
                <a:gd name="T1" fmla="*/ 0 h 32"/>
                <a:gd name="T2" fmla="*/ 16 w 35"/>
                <a:gd name="T3" fmla="*/ 0 h 32"/>
                <a:gd name="T4" fmla="*/ 8 w 35"/>
                <a:gd name="T5" fmla="*/ 5 h 32"/>
                <a:gd name="T6" fmla="*/ 0 w 35"/>
                <a:gd name="T7" fmla="*/ 9 h 32"/>
                <a:gd name="T8" fmla="*/ 0 w 35"/>
                <a:gd name="T9" fmla="*/ 18 h 32"/>
                <a:gd name="T10" fmla="*/ 0 w 35"/>
                <a:gd name="T11" fmla="*/ 18 h 32"/>
                <a:gd name="T12" fmla="*/ 4 w 35"/>
                <a:gd name="T13" fmla="*/ 27 h 32"/>
                <a:gd name="T14" fmla="*/ 16 w 35"/>
                <a:gd name="T15" fmla="*/ 32 h 32"/>
                <a:gd name="T16" fmla="*/ 28 w 35"/>
                <a:gd name="T17" fmla="*/ 32 h 32"/>
                <a:gd name="T18" fmla="*/ 35 w 35"/>
                <a:gd name="T19" fmla="*/ 27 h 32"/>
                <a:gd name="T20" fmla="*/ 35 w 35"/>
                <a:gd name="T21" fmla="*/ 27 h 32"/>
                <a:gd name="T22" fmla="*/ 35 w 35"/>
                <a:gd name="T23" fmla="*/ 23 h 32"/>
                <a:gd name="T24" fmla="*/ 31 w 35"/>
                <a:gd name="T25" fmla="*/ 14 h 32"/>
                <a:gd name="T26" fmla="*/ 28 w 35"/>
                <a:gd name="T27" fmla="*/ 5 h 32"/>
                <a:gd name="T28" fmla="*/ 16 w 35"/>
                <a:gd name="T29" fmla="*/ 0 h 32"/>
                <a:gd name="T30" fmla="*/ 16 w 35"/>
                <a:gd name="T3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2">
                  <a:moveTo>
                    <a:pt x="16" y="0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27"/>
                  </a:lnTo>
                  <a:lnTo>
                    <a:pt x="16" y="32"/>
                  </a:lnTo>
                  <a:lnTo>
                    <a:pt x="28" y="32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3"/>
                  </a:lnTo>
                  <a:lnTo>
                    <a:pt x="31" y="14"/>
                  </a:lnTo>
                  <a:lnTo>
                    <a:pt x="28" y="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4"/>
            <p:cNvSpPr>
              <a:spLocks/>
            </p:cNvSpPr>
            <p:nvPr/>
          </p:nvSpPr>
          <p:spPr bwMode="auto">
            <a:xfrm>
              <a:off x="3432" y="3951"/>
              <a:ext cx="55" cy="36"/>
            </a:xfrm>
            <a:custGeom>
              <a:avLst/>
              <a:gdLst>
                <a:gd name="T0" fmla="*/ 0 w 55"/>
                <a:gd name="T1" fmla="*/ 23 h 36"/>
                <a:gd name="T2" fmla="*/ 0 w 55"/>
                <a:gd name="T3" fmla="*/ 23 h 36"/>
                <a:gd name="T4" fmla="*/ 8 w 55"/>
                <a:gd name="T5" fmla="*/ 9 h 36"/>
                <a:gd name="T6" fmla="*/ 16 w 55"/>
                <a:gd name="T7" fmla="*/ 0 h 36"/>
                <a:gd name="T8" fmla="*/ 20 w 55"/>
                <a:gd name="T9" fmla="*/ 0 h 36"/>
                <a:gd name="T10" fmla="*/ 24 w 55"/>
                <a:gd name="T11" fmla="*/ 0 h 36"/>
                <a:gd name="T12" fmla="*/ 24 w 55"/>
                <a:gd name="T13" fmla="*/ 0 h 36"/>
                <a:gd name="T14" fmla="*/ 32 w 55"/>
                <a:gd name="T15" fmla="*/ 5 h 36"/>
                <a:gd name="T16" fmla="*/ 35 w 55"/>
                <a:gd name="T17" fmla="*/ 14 h 36"/>
                <a:gd name="T18" fmla="*/ 43 w 55"/>
                <a:gd name="T19" fmla="*/ 23 h 36"/>
                <a:gd name="T20" fmla="*/ 51 w 55"/>
                <a:gd name="T21" fmla="*/ 27 h 36"/>
                <a:gd name="T22" fmla="*/ 51 w 55"/>
                <a:gd name="T23" fmla="*/ 27 h 36"/>
                <a:gd name="T24" fmla="*/ 55 w 55"/>
                <a:gd name="T25" fmla="*/ 32 h 36"/>
                <a:gd name="T26" fmla="*/ 55 w 55"/>
                <a:gd name="T27" fmla="*/ 36 h 36"/>
                <a:gd name="T28" fmla="*/ 47 w 55"/>
                <a:gd name="T29" fmla="*/ 36 h 36"/>
                <a:gd name="T30" fmla="*/ 32 w 55"/>
                <a:gd name="T31" fmla="*/ 36 h 36"/>
                <a:gd name="T32" fmla="*/ 32 w 55"/>
                <a:gd name="T33" fmla="*/ 36 h 36"/>
                <a:gd name="T34" fmla="*/ 8 w 55"/>
                <a:gd name="T35" fmla="*/ 36 h 36"/>
                <a:gd name="T36" fmla="*/ 0 w 55"/>
                <a:gd name="T37" fmla="*/ 32 h 36"/>
                <a:gd name="T38" fmla="*/ 0 w 55"/>
                <a:gd name="T39" fmla="*/ 23 h 36"/>
                <a:gd name="T40" fmla="*/ 0 w 55"/>
                <a:gd name="T41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" h="36">
                  <a:moveTo>
                    <a:pt x="0" y="23"/>
                  </a:moveTo>
                  <a:lnTo>
                    <a:pt x="0" y="23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5"/>
                  </a:lnTo>
                  <a:lnTo>
                    <a:pt x="35" y="14"/>
                  </a:lnTo>
                  <a:lnTo>
                    <a:pt x="43" y="23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5" y="32"/>
                  </a:lnTo>
                  <a:lnTo>
                    <a:pt x="55" y="36"/>
                  </a:lnTo>
                  <a:lnTo>
                    <a:pt x="47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8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3456" y="3520"/>
              <a:ext cx="110" cy="90"/>
            </a:xfrm>
            <a:custGeom>
              <a:avLst/>
              <a:gdLst>
                <a:gd name="T0" fmla="*/ 110 w 110"/>
                <a:gd name="T1" fmla="*/ 22 h 90"/>
                <a:gd name="T2" fmla="*/ 110 w 110"/>
                <a:gd name="T3" fmla="*/ 22 h 90"/>
                <a:gd name="T4" fmla="*/ 106 w 110"/>
                <a:gd name="T5" fmla="*/ 36 h 90"/>
                <a:gd name="T6" fmla="*/ 94 w 110"/>
                <a:gd name="T7" fmla="*/ 54 h 90"/>
                <a:gd name="T8" fmla="*/ 75 w 110"/>
                <a:gd name="T9" fmla="*/ 72 h 90"/>
                <a:gd name="T10" fmla="*/ 55 w 110"/>
                <a:gd name="T11" fmla="*/ 85 h 90"/>
                <a:gd name="T12" fmla="*/ 55 w 110"/>
                <a:gd name="T13" fmla="*/ 85 h 90"/>
                <a:gd name="T14" fmla="*/ 31 w 110"/>
                <a:gd name="T15" fmla="*/ 90 h 90"/>
                <a:gd name="T16" fmla="*/ 15 w 110"/>
                <a:gd name="T17" fmla="*/ 90 h 90"/>
                <a:gd name="T18" fmla="*/ 4 w 110"/>
                <a:gd name="T19" fmla="*/ 85 h 90"/>
                <a:gd name="T20" fmla="*/ 0 w 110"/>
                <a:gd name="T21" fmla="*/ 81 h 90"/>
                <a:gd name="T22" fmla="*/ 0 w 110"/>
                <a:gd name="T23" fmla="*/ 72 h 90"/>
                <a:gd name="T24" fmla="*/ 0 w 110"/>
                <a:gd name="T25" fmla="*/ 72 h 90"/>
                <a:gd name="T26" fmla="*/ 4 w 110"/>
                <a:gd name="T27" fmla="*/ 54 h 90"/>
                <a:gd name="T28" fmla="*/ 15 w 110"/>
                <a:gd name="T29" fmla="*/ 40 h 90"/>
                <a:gd name="T30" fmla="*/ 35 w 110"/>
                <a:gd name="T31" fmla="*/ 22 h 90"/>
                <a:gd name="T32" fmla="*/ 55 w 110"/>
                <a:gd name="T33" fmla="*/ 9 h 90"/>
                <a:gd name="T34" fmla="*/ 55 w 110"/>
                <a:gd name="T35" fmla="*/ 9 h 90"/>
                <a:gd name="T36" fmla="*/ 78 w 110"/>
                <a:gd name="T37" fmla="*/ 0 h 90"/>
                <a:gd name="T38" fmla="*/ 94 w 110"/>
                <a:gd name="T39" fmla="*/ 0 h 90"/>
                <a:gd name="T40" fmla="*/ 106 w 110"/>
                <a:gd name="T41" fmla="*/ 9 h 90"/>
                <a:gd name="T42" fmla="*/ 110 w 110"/>
                <a:gd name="T43" fmla="*/ 13 h 90"/>
                <a:gd name="T44" fmla="*/ 110 w 110"/>
                <a:gd name="T45" fmla="*/ 22 h 90"/>
                <a:gd name="T46" fmla="*/ 110 w 110"/>
                <a:gd name="T47" fmla="*/ 2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" h="90">
                  <a:moveTo>
                    <a:pt x="110" y="22"/>
                  </a:moveTo>
                  <a:lnTo>
                    <a:pt x="110" y="22"/>
                  </a:lnTo>
                  <a:lnTo>
                    <a:pt x="106" y="36"/>
                  </a:lnTo>
                  <a:lnTo>
                    <a:pt x="94" y="54"/>
                  </a:lnTo>
                  <a:lnTo>
                    <a:pt x="75" y="72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31" y="90"/>
                  </a:lnTo>
                  <a:lnTo>
                    <a:pt x="15" y="90"/>
                  </a:lnTo>
                  <a:lnTo>
                    <a:pt x="4" y="85"/>
                  </a:lnTo>
                  <a:lnTo>
                    <a:pt x="0" y="8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4" y="54"/>
                  </a:lnTo>
                  <a:lnTo>
                    <a:pt x="15" y="40"/>
                  </a:lnTo>
                  <a:lnTo>
                    <a:pt x="35" y="22"/>
                  </a:lnTo>
                  <a:lnTo>
                    <a:pt x="55" y="9"/>
                  </a:lnTo>
                  <a:lnTo>
                    <a:pt x="55" y="9"/>
                  </a:lnTo>
                  <a:lnTo>
                    <a:pt x="78" y="0"/>
                  </a:lnTo>
                  <a:lnTo>
                    <a:pt x="94" y="0"/>
                  </a:lnTo>
                  <a:lnTo>
                    <a:pt x="106" y="9"/>
                  </a:lnTo>
                  <a:lnTo>
                    <a:pt x="110" y="13"/>
                  </a:lnTo>
                  <a:lnTo>
                    <a:pt x="110" y="22"/>
                  </a:lnTo>
                  <a:lnTo>
                    <a:pt x="110" y="22"/>
                  </a:lnTo>
                  <a:close/>
                </a:path>
              </a:pathLst>
            </a:custGeom>
            <a:solidFill>
              <a:srgbClr val="FEC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2987" y="3345"/>
              <a:ext cx="244" cy="364"/>
            </a:xfrm>
            <a:custGeom>
              <a:avLst/>
              <a:gdLst>
                <a:gd name="T0" fmla="*/ 0 w 244"/>
                <a:gd name="T1" fmla="*/ 175 h 364"/>
                <a:gd name="T2" fmla="*/ 0 w 244"/>
                <a:gd name="T3" fmla="*/ 175 h 364"/>
                <a:gd name="T4" fmla="*/ 8 w 244"/>
                <a:gd name="T5" fmla="*/ 211 h 364"/>
                <a:gd name="T6" fmla="*/ 16 w 244"/>
                <a:gd name="T7" fmla="*/ 242 h 364"/>
                <a:gd name="T8" fmla="*/ 31 w 244"/>
                <a:gd name="T9" fmla="*/ 274 h 364"/>
                <a:gd name="T10" fmla="*/ 51 w 244"/>
                <a:gd name="T11" fmla="*/ 305 h 364"/>
                <a:gd name="T12" fmla="*/ 71 w 244"/>
                <a:gd name="T13" fmla="*/ 332 h 364"/>
                <a:gd name="T14" fmla="*/ 94 w 244"/>
                <a:gd name="T15" fmla="*/ 350 h 364"/>
                <a:gd name="T16" fmla="*/ 118 w 244"/>
                <a:gd name="T17" fmla="*/ 359 h 364"/>
                <a:gd name="T18" fmla="*/ 142 w 244"/>
                <a:gd name="T19" fmla="*/ 364 h 364"/>
                <a:gd name="T20" fmla="*/ 142 w 244"/>
                <a:gd name="T21" fmla="*/ 364 h 364"/>
                <a:gd name="T22" fmla="*/ 165 w 244"/>
                <a:gd name="T23" fmla="*/ 355 h 364"/>
                <a:gd name="T24" fmla="*/ 189 w 244"/>
                <a:gd name="T25" fmla="*/ 337 h 364"/>
                <a:gd name="T26" fmla="*/ 209 w 244"/>
                <a:gd name="T27" fmla="*/ 314 h 364"/>
                <a:gd name="T28" fmla="*/ 220 w 244"/>
                <a:gd name="T29" fmla="*/ 283 h 364"/>
                <a:gd name="T30" fmla="*/ 232 w 244"/>
                <a:gd name="T31" fmla="*/ 251 h 364"/>
                <a:gd name="T32" fmla="*/ 240 w 244"/>
                <a:gd name="T33" fmla="*/ 215 h 364"/>
                <a:gd name="T34" fmla="*/ 244 w 244"/>
                <a:gd name="T35" fmla="*/ 179 h 364"/>
                <a:gd name="T36" fmla="*/ 244 w 244"/>
                <a:gd name="T37" fmla="*/ 148 h 364"/>
                <a:gd name="T38" fmla="*/ 244 w 244"/>
                <a:gd name="T39" fmla="*/ 148 h 364"/>
                <a:gd name="T40" fmla="*/ 240 w 244"/>
                <a:gd name="T41" fmla="*/ 112 h 364"/>
                <a:gd name="T42" fmla="*/ 228 w 244"/>
                <a:gd name="T43" fmla="*/ 85 h 364"/>
                <a:gd name="T44" fmla="*/ 216 w 244"/>
                <a:gd name="T45" fmla="*/ 58 h 364"/>
                <a:gd name="T46" fmla="*/ 197 w 244"/>
                <a:gd name="T47" fmla="*/ 36 h 364"/>
                <a:gd name="T48" fmla="*/ 177 w 244"/>
                <a:gd name="T49" fmla="*/ 18 h 364"/>
                <a:gd name="T50" fmla="*/ 157 w 244"/>
                <a:gd name="T51" fmla="*/ 9 h 364"/>
                <a:gd name="T52" fmla="*/ 134 w 244"/>
                <a:gd name="T53" fmla="*/ 0 h 364"/>
                <a:gd name="T54" fmla="*/ 106 w 244"/>
                <a:gd name="T55" fmla="*/ 0 h 364"/>
                <a:gd name="T56" fmla="*/ 106 w 244"/>
                <a:gd name="T57" fmla="*/ 0 h 364"/>
                <a:gd name="T58" fmla="*/ 82 w 244"/>
                <a:gd name="T59" fmla="*/ 9 h 364"/>
                <a:gd name="T60" fmla="*/ 63 w 244"/>
                <a:gd name="T61" fmla="*/ 18 h 364"/>
                <a:gd name="T62" fmla="*/ 43 w 244"/>
                <a:gd name="T63" fmla="*/ 36 h 364"/>
                <a:gd name="T64" fmla="*/ 27 w 244"/>
                <a:gd name="T65" fmla="*/ 58 h 364"/>
                <a:gd name="T66" fmla="*/ 12 w 244"/>
                <a:gd name="T67" fmla="*/ 85 h 364"/>
                <a:gd name="T68" fmla="*/ 4 w 244"/>
                <a:gd name="T69" fmla="*/ 112 h 364"/>
                <a:gd name="T70" fmla="*/ 0 w 244"/>
                <a:gd name="T71" fmla="*/ 144 h 364"/>
                <a:gd name="T72" fmla="*/ 0 w 244"/>
                <a:gd name="T73" fmla="*/ 175 h 364"/>
                <a:gd name="T74" fmla="*/ 0 w 244"/>
                <a:gd name="T75" fmla="*/ 175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4" h="364">
                  <a:moveTo>
                    <a:pt x="0" y="175"/>
                  </a:moveTo>
                  <a:lnTo>
                    <a:pt x="0" y="175"/>
                  </a:lnTo>
                  <a:lnTo>
                    <a:pt x="8" y="211"/>
                  </a:lnTo>
                  <a:lnTo>
                    <a:pt x="16" y="242"/>
                  </a:lnTo>
                  <a:lnTo>
                    <a:pt x="31" y="274"/>
                  </a:lnTo>
                  <a:lnTo>
                    <a:pt x="51" y="305"/>
                  </a:lnTo>
                  <a:lnTo>
                    <a:pt x="71" y="332"/>
                  </a:lnTo>
                  <a:lnTo>
                    <a:pt x="94" y="350"/>
                  </a:lnTo>
                  <a:lnTo>
                    <a:pt x="118" y="359"/>
                  </a:lnTo>
                  <a:lnTo>
                    <a:pt x="142" y="364"/>
                  </a:lnTo>
                  <a:lnTo>
                    <a:pt x="142" y="364"/>
                  </a:lnTo>
                  <a:lnTo>
                    <a:pt x="165" y="355"/>
                  </a:lnTo>
                  <a:lnTo>
                    <a:pt x="189" y="337"/>
                  </a:lnTo>
                  <a:lnTo>
                    <a:pt x="209" y="314"/>
                  </a:lnTo>
                  <a:lnTo>
                    <a:pt x="220" y="283"/>
                  </a:lnTo>
                  <a:lnTo>
                    <a:pt x="232" y="251"/>
                  </a:lnTo>
                  <a:lnTo>
                    <a:pt x="240" y="215"/>
                  </a:lnTo>
                  <a:lnTo>
                    <a:pt x="244" y="179"/>
                  </a:lnTo>
                  <a:lnTo>
                    <a:pt x="244" y="148"/>
                  </a:lnTo>
                  <a:lnTo>
                    <a:pt x="244" y="148"/>
                  </a:lnTo>
                  <a:lnTo>
                    <a:pt x="240" y="112"/>
                  </a:lnTo>
                  <a:lnTo>
                    <a:pt x="228" y="85"/>
                  </a:lnTo>
                  <a:lnTo>
                    <a:pt x="216" y="58"/>
                  </a:lnTo>
                  <a:lnTo>
                    <a:pt x="197" y="36"/>
                  </a:lnTo>
                  <a:lnTo>
                    <a:pt x="177" y="18"/>
                  </a:lnTo>
                  <a:lnTo>
                    <a:pt x="157" y="9"/>
                  </a:lnTo>
                  <a:lnTo>
                    <a:pt x="134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2" y="9"/>
                  </a:lnTo>
                  <a:lnTo>
                    <a:pt x="63" y="18"/>
                  </a:lnTo>
                  <a:lnTo>
                    <a:pt x="43" y="36"/>
                  </a:lnTo>
                  <a:lnTo>
                    <a:pt x="27" y="58"/>
                  </a:lnTo>
                  <a:lnTo>
                    <a:pt x="12" y="85"/>
                  </a:lnTo>
                  <a:lnTo>
                    <a:pt x="4" y="112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30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2999" y="3349"/>
              <a:ext cx="236" cy="315"/>
            </a:xfrm>
            <a:custGeom>
              <a:avLst/>
              <a:gdLst>
                <a:gd name="T0" fmla="*/ 0 w 236"/>
                <a:gd name="T1" fmla="*/ 149 h 315"/>
                <a:gd name="T2" fmla="*/ 0 w 236"/>
                <a:gd name="T3" fmla="*/ 149 h 315"/>
                <a:gd name="T4" fmla="*/ 7 w 236"/>
                <a:gd name="T5" fmla="*/ 175 h 315"/>
                <a:gd name="T6" fmla="*/ 19 w 236"/>
                <a:gd name="T7" fmla="*/ 207 h 315"/>
                <a:gd name="T8" fmla="*/ 35 w 236"/>
                <a:gd name="T9" fmla="*/ 238 h 315"/>
                <a:gd name="T10" fmla="*/ 51 w 236"/>
                <a:gd name="T11" fmla="*/ 261 h 315"/>
                <a:gd name="T12" fmla="*/ 70 w 236"/>
                <a:gd name="T13" fmla="*/ 283 h 315"/>
                <a:gd name="T14" fmla="*/ 94 w 236"/>
                <a:gd name="T15" fmla="*/ 301 h 315"/>
                <a:gd name="T16" fmla="*/ 118 w 236"/>
                <a:gd name="T17" fmla="*/ 315 h 315"/>
                <a:gd name="T18" fmla="*/ 141 w 236"/>
                <a:gd name="T19" fmla="*/ 315 h 315"/>
                <a:gd name="T20" fmla="*/ 141 w 236"/>
                <a:gd name="T21" fmla="*/ 315 h 315"/>
                <a:gd name="T22" fmla="*/ 165 w 236"/>
                <a:gd name="T23" fmla="*/ 310 h 315"/>
                <a:gd name="T24" fmla="*/ 185 w 236"/>
                <a:gd name="T25" fmla="*/ 297 h 315"/>
                <a:gd name="T26" fmla="*/ 201 w 236"/>
                <a:gd name="T27" fmla="*/ 274 h 315"/>
                <a:gd name="T28" fmla="*/ 216 w 236"/>
                <a:gd name="T29" fmla="*/ 252 h 315"/>
                <a:gd name="T30" fmla="*/ 224 w 236"/>
                <a:gd name="T31" fmla="*/ 220 h 315"/>
                <a:gd name="T32" fmla="*/ 232 w 236"/>
                <a:gd name="T33" fmla="*/ 189 h 315"/>
                <a:gd name="T34" fmla="*/ 236 w 236"/>
                <a:gd name="T35" fmla="*/ 162 h 315"/>
                <a:gd name="T36" fmla="*/ 232 w 236"/>
                <a:gd name="T37" fmla="*/ 131 h 315"/>
                <a:gd name="T38" fmla="*/ 232 w 236"/>
                <a:gd name="T39" fmla="*/ 131 h 315"/>
                <a:gd name="T40" fmla="*/ 228 w 236"/>
                <a:gd name="T41" fmla="*/ 104 h 315"/>
                <a:gd name="T42" fmla="*/ 216 w 236"/>
                <a:gd name="T43" fmla="*/ 77 h 315"/>
                <a:gd name="T44" fmla="*/ 204 w 236"/>
                <a:gd name="T45" fmla="*/ 54 h 315"/>
                <a:gd name="T46" fmla="*/ 185 w 236"/>
                <a:gd name="T47" fmla="*/ 32 h 315"/>
                <a:gd name="T48" fmla="*/ 165 w 236"/>
                <a:gd name="T49" fmla="*/ 18 h 315"/>
                <a:gd name="T50" fmla="*/ 145 w 236"/>
                <a:gd name="T51" fmla="*/ 5 h 315"/>
                <a:gd name="T52" fmla="*/ 122 w 236"/>
                <a:gd name="T53" fmla="*/ 0 h 315"/>
                <a:gd name="T54" fmla="*/ 98 w 236"/>
                <a:gd name="T55" fmla="*/ 0 h 315"/>
                <a:gd name="T56" fmla="*/ 98 w 236"/>
                <a:gd name="T57" fmla="*/ 0 h 315"/>
                <a:gd name="T58" fmla="*/ 74 w 236"/>
                <a:gd name="T59" fmla="*/ 5 h 315"/>
                <a:gd name="T60" fmla="*/ 55 w 236"/>
                <a:gd name="T61" fmla="*/ 14 h 315"/>
                <a:gd name="T62" fmla="*/ 39 w 236"/>
                <a:gd name="T63" fmla="*/ 27 h 315"/>
                <a:gd name="T64" fmla="*/ 23 w 236"/>
                <a:gd name="T65" fmla="*/ 45 h 315"/>
                <a:gd name="T66" fmla="*/ 11 w 236"/>
                <a:gd name="T67" fmla="*/ 68 h 315"/>
                <a:gd name="T68" fmla="*/ 4 w 236"/>
                <a:gd name="T69" fmla="*/ 90 h 315"/>
                <a:gd name="T70" fmla="*/ 0 w 236"/>
                <a:gd name="T71" fmla="*/ 117 h 315"/>
                <a:gd name="T72" fmla="*/ 0 w 236"/>
                <a:gd name="T73" fmla="*/ 149 h 315"/>
                <a:gd name="T74" fmla="*/ 0 w 236"/>
                <a:gd name="T75" fmla="*/ 149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6" h="315">
                  <a:moveTo>
                    <a:pt x="0" y="149"/>
                  </a:moveTo>
                  <a:lnTo>
                    <a:pt x="0" y="149"/>
                  </a:lnTo>
                  <a:lnTo>
                    <a:pt x="7" y="175"/>
                  </a:lnTo>
                  <a:lnTo>
                    <a:pt x="19" y="207"/>
                  </a:lnTo>
                  <a:lnTo>
                    <a:pt x="35" y="238"/>
                  </a:lnTo>
                  <a:lnTo>
                    <a:pt x="51" y="261"/>
                  </a:lnTo>
                  <a:lnTo>
                    <a:pt x="70" y="283"/>
                  </a:lnTo>
                  <a:lnTo>
                    <a:pt x="94" y="301"/>
                  </a:lnTo>
                  <a:lnTo>
                    <a:pt x="118" y="315"/>
                  </a:lnTo>
                  <a:lnTo>
                    <a:pt x="141" y="315"/>
                  </a:lnTo>
                  <a:lnTo>
                    <a:pt x="141" y="315"/>
                  </a:lnTo>
                  <a:lnTo>
                    <a:pt x="165" y="310"/>
                  </a:lnTo>
                  <a:lnTo>
                    <a:pt x="185" y="297"/>
                  </a:lnTo>
                  <a:lnTo>
                    <a:pt x="201" y="274"/>
                  </a:lnTo>
                  <a:lnTo>
                    <a:pt x="216" y="252"/>
                  </a:lnTo>
                  <a:lnTo>
                    <a:pt x="224" y="220"/>
                  </a:lnTo>
                  <a:lnTo>
                    <a:pt x="232" y="189"/>
                  </a:lnTo>
                  <a:lnTo>
                    <a:pt x="236" y="162"/>
                  </a:lnTo>
                  <a:lnTo>
                    <a:pt x="232" y="131"/>
                  </a:lnTo>
                  <a:lnTo>
                    <a:pt x="232" y="131"/>
                  </a:lnTo>
                  <a:lnTo>
                    <a:pt x="228" y="104"/>
                  </a:lnTo>
                  <a:lnTo>
                    <a:pt x="216" y="77"/>
                  </a:lnTo>
                  <a:lnTo>
                    <a:pt x="204" y="54"/>
                  </a:lnTo>
                  <a:lnTo>
                    <a:pt x="185" y="32"/>
                  </a:lnTo>
                  <a:lnTo>
                    <a:pt x="165" y="18"/>
                  </a:lnTo>
                  <a:lnTo>
                    <a:pt x="145" y="5"/>
                  </a:lnTo>
                  <a:lnTo>
                    <a:pt x="122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74" y="5"/>
                  </a:lnTo>
                  <a:lnTo>
                    <a:pt x="55" y="14"/>
                  </a:lnTo>
                  <a:lnTo>
                    <a:pt x="39" y="27"/>
                  </a:lnTo>
                  <a:lnTo>
                    <a:pt x="23" y="45"/>
                  </a:lnTo>
                  <a:lnTo>
                    <a:pt x="11" y="68"/>
                  </a:lnTo>
                  <a:lnTo>
                    <a:pt x="4" y="90"/>
                  </a:lnTo>
                  <a:lnTo>
                    <a:pt x="0" y="117"/>
                  </a:lnTo>
                  <a:lnTo>
                    <a:pt x="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5F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3109" y="3695"/>
              <a:ext cx="31" cy="27"/>
            </a:xfrm>
            <a:custGeom>
              <a:avLst/>
              <a:gdLst>
                <a:gd name="T0" fmla="*/ 24 w 31"/>
                <a:gd name="T1" fmla="*/ 0 h 27"/>
                <a:gd name="T2" fmla="*/ 24 w 31"/>
                <a:gd name="T3" fmla="*/ 0 h 27"/>
                <a:gd name="T4" fmla="*/ 27 w 31"/>
                <a:gd name="T5" fmla="*/ 5 h 27"/>
                <a:gd name="T6" fmla="*/ 31 w 31"/>
                <a:gd name="T7" fmla="*/ 14 h 27"/>
                <a:gd name="T8" fmla="*/ 31 w 31"/>
                <a:gd name="T9" fmla="*/ 18 h 27"/>
                <a:gd name="T10" fmla="*/ 31 w 31"/>
                <a:gd name="T11" fmla="*/ 18 h 27"/>
                <a:gd name="T12" fmla="*/ 24 w 31"/>
                <a:gd name="T13" fmla="*/ 27 h 27"/>
                <a:gd name="T14" fmla="*/ 16 w 31"/>
                <a:gd name="T15" fmla="*/ 27 h 27"/>
                <a:gd name="T16" fmla="*/ 4 w 31"/>
                <a:gd name="T17" fmla="*/ 23 h 27"/>
                <a:gd name="T18" fmla="*/ 0 w 31"/>
                <a:gd name="T19" fmla="*/ 18 h 27"/>
                <a:gd name="T20" fmla="*/ 0 w 31"/>
                <a:gd name="T21" fmla="*/ 18 h 27"/>
                <a:gd name="T22" fmla="*/ 0 w 31"/>
                <a:gd name="T23" fmla="*/ 14 h 27"/>
                <a:gd name="T24" fmla="*/ 8 w 31"/>
                <a:gd name="T25" fmla="*/ 5 h 27"/>
                <a:gd name="T26" fmla="*/ 12 w 31"/>
                <a:gd name="T27" fmla="*/ 0 h 27"/>
                <a:gd name="T28" fmla="*/ 24 w 31"/>
                <a:gd name="T29" fmla="*/ 0 h 27"/>
                <a:gd name="T30" fmla="*/ 24 w 31"/>
                <a:gd name="T3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27">
                  <a:moveTo>
                    <a:pt x="24" y="0"/>
                  </a:moveTo>
                  <a:lnTo>
                    <a:pt x="24" y="0"/>
                  </a:lnTo>
                  <a:lnTo>
                    <a:pt x="27" y="5"/>
                  </a:lnTo>
                  <a:lnTo>
                    <a:pt x="31" y="14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24" y="27"/>
                  </a:lnTo>
                  <a:lnTo>
                    <a:pt x="16" y="27"/>
                  </a:lnTo>
                  <a:lnTo>
                    <a:pt x="4" y="23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8" y="5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0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3093" y="3718"/>
              <a:ext cx="40" cy="27"/>
            </a:xfrm>
            <a:custGeom>
              <a:avLst/>
              <a:gdLst>
                <a:gd name="T0" fmla="*/ 40 w 40"/>
                <a:gd name="T1" fmla="*/ 18 h 27"/>
                <a:gd name="T2" fmla="*/ 40 w 40"/>
                <a:gd name="T3" fmla="*/ 18 h 27"/>
                <a:gd name="T4" fmla="*/ 40 w 40"/>
                <a:gd name="T5" fmla="*/ 9 h 27"/>
                <a:gd name="T6" fmla="*/ 36 w 40"/>
                <a:gd name="T7" fmla="*/ 0 h 27"/>
                <a:gd name="T8" fmla="*/ 28 w 40"/>
                <a:gd name="T9" fmla="*/ 0 h 27"/>
                <a:gd name="T10" fmla="*/ 28 w 40"/>
                <a:gd name="T11" fmla="*/ 0 h 27"/>
                <a:gd name="T12" fmla="*/ 24 w 40"/>
                <a:gd name="T13" fmla="*/ 0 h 27"/>
                <a:gd name="T14" fmla="*/ 16 w 40"/>
                <a:gd name="T15" fmla="*/ 4 h 27"/>
                <a:gd name="T16" fmla="*/ 12 w 40"/>
                <a:gd name="T17" fmla="*/ 9 h 27"/>
                <a:gd name="T18" fmla="*/ 4 w 40"/>
                <a:gd name="T19" fmla="*/ 13 h 27"/>
                <a:gd name="T20" fmla="*/ 4 w 40"/>
                <a:gd name="T21" fmla="*/ 13 h 27"/>
                <a:gd name="T22" fmla="*/ 0 w 40"/>
                <a:gd name="T23" fmla="*/ 13 h 27"/>
                <a:gd name="T24" fmla="*/ 0 w 40"/>
                <a:gd name="T25" fmla="*/ 18 h 27"/>
                <a:gd name="T26" fmla="*/ 16 w 40"/>
                <a:gd name="T27" fmla="*/ 22 h 27"/>
                <a:gd name="T28" fmla="*/ 16 w 40"/>
                <a:gd name="T29" fmla="*/ 22 h 27"/>
                <a:gd name="T30" fmla="*/ 36 w 40"/>
                <a:gd name="T31" fmla="*/ 27 h 27"/>
                <a:gd name="T32" fmla="*/ 40 w 40"/>
                <a:gd name="T33" fmla="*/ 27 h 27"/>
                <a:gd name="T34" fmla="*/ 40 w 40"/>
                <a:gd name="T35" fmla="*/ 18 h 27"/>
                <a:gd name="T36" fmla="*/ 40 w 40"/>
                <a:gd name="T37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7">
                  <a:moveTo>
                    <a:pt x="40" y="18"/>
                  </a:moveTo>
                  <a:lnTo>
                    <a:pt x="40" y="18"/>
                  </a:lnTo>
                  <a:lnTo>
                    <a:pt x="40" y="9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2" y="9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36" y="27"/>
                  </a:lnTo>
                  <a:lnTo>
                    <a:pt x="40" y="27"/>
                  </a:lnTo>
                  <a:lnTo>
                    <a:pt x="40" y="18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30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0"/>
            <p:cNvSpPr>
              <a:spLocks/>
            </p:cNvSpPr>
            <p:nvPr/>
          </p:nvSpPr>
          <p:spPr bwMode="auto">
            <a:xfrm>
              <a:off x="3125" y="3372"/>
              <a:ext cx="71" cy="90"/>
            </a:xfrm>
            <a:custGeom>
              <a:avLst/>
              <a:gdLst>
                <a:gd name="T0" fmla="*/ 0 w 71"/>
                <a:gd name="T1" fmla="*/ 9 h 90"/>
                <a:gd name="T2" fmla="*/ 0 w 71"/>
                <a:gd name="T3" fmla="*/ 9 h 90"/>
                <a:gd name="T4" fmla="*/ 0 w 71"/>
                <a:gd name="T5" fmla="*/ 22 h 90"/>
                <a:gd name="T6" fmla="*/ 8 w 71"/>
                <a:gd name="T7" fmla="*/ 40 h 90"/>
                <a:gd name="T8" fmla="*/ 15 w 71"/>
                <a:gd name="T9" fmla="*/ 54 h 90"/>
                <a:gd name="T10" fmla="*/ 27 w 71"/>
                <a:gd name="T11" fmla="*/ 72 h 90"/>
                <a:gd name="T12" fmla="*/ 27 w 71"/>
                <a:gd name="T13" fmla="*/ 72 h 90"/>
                <a:gd name="T14" fmla="*/ 43 w 71"/>
                <a:gd name="T15" fmla="*/ 81 h 90"/>
                <a:gd name="T16" fmla="*/ 55 w 71"/>
                <a:gd name="T17" fmla="*/ 90 h 90"/>
                <a:gd name="T18" fmla="*/ 67 w 71"/>
                <a:gd name="T19" fmla="*/ 85 h 90"/>
                <a:gd name="T20" fmla="*/ 71 w 71"/>
                <a:gd name="T21" fmla="*/ 76 h 90"/>
                <a:gd name="T22" fmla="*/ 71 w 71"/>
                <a:gd name="T23" fmla="*/ 76 h 90"/>
                <a:gd name="T24" fmla="*/ 71 w 71"/>
                <a:gd name="T25" fmla="*/ 63 h 90"/>
                <a:gd name="T26" fmla="*/ 67 w 71"/>
                <a:gd name="T27" fmla="*/ 49 h 90"/>
                <a:gd name="T28" fmla="*/ 59 w 71"/>
                <a:gd name="T29" fmla="*/ 31 h 90"/>
                <a:gd name="T30" fmla="*/ 43 w 71"/>
                <a:gd name="T31" fmla="*/ 13 h 90"/>
                <a:gd name="T32" fmla="*/ 43 w 71"/>
                <a:gd name="T33" fmla="*/ 13 h 90"/>
                <a:gd name="T34" fmla="*/ 27 w 71"/>
                <a:gd name="T35" fmla="*/ 4 h 90"/>
                <a:gd name="T36" fmla="*/ 15 w 71"/>
                <a:gd name="T37" fmla="*/ 0 h 90"/>
                <a:gd name="T38" fmla="*/ 8 w 71"/>
                <a:gd name="T39" fmla="*/ 0 h 90"/>
                <a:gd name="T40" fmla="*/ 0 w 71"/>
                <a:gd name="T41" fmla="*/ 9 h 90"/>
                <a:gd name="T42" fmla="*/ 0 w 71"/>
                <a:gd name="T43" fmla="*/ 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90">
                  <a:moveTo>
                    <a:pt x="0" y="9"/>
                  </a:moveTo>
                  <a:lnTo>
                    <a:pt x="0" y="9"/>
                  </a:lnTo>
                  <a:lnTo>
                    <a:pt x="0" y="22"/>
                  </a:lnTo>
                  <a:lnTo>
                    <a:pt x="8" y="40"/>
                  </a:lnTo>
                  <a:lnTo>
                    <a:pt x="15" y="54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43" y="81"/>
                  </a:lnTo>
                  <a:lnTo>
                    <a:pt x="55" y="90"/>
                  </a:lnTo>
                  <a:lnTo>
                    <a:pt x="67" y="85"/>
                  </a:lnTo>
                  <a:lnTo>
                    <a:pt x="71" y="76"/>
                  </a:lnTo>
                  <a:lnTo>
                    <a:pt x="71" y="76"/>
                  </a:lnTo>
                  <a:lnTo>
                    <a:pt x="71" y="63"/>
                  </a:lnTo>
                  <a:lnTo>
                    <a:pt x="67" y="49"/>
                  </a:lnTo>
                  <a:lnTo>
                    <a:pt x="59" y="31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27" y="4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1"/>
            <p:cNvSpPr>
              <a:spLocks/>
            </p:cNvSpPr>
            <p:nvPr/>
          </p:nvSpPr>
          <p:spPr bwMode="auto">
            <a:xfrm>
              <a:off x="4031" y="3358"/>
              <a:ext cx="256" cy="216"/>
            </a:xfrm>
            <a:custGeom>
              <a:avLst/>
              <a:gdLst>
                <a:gd name="T0" fmla="*/ 8 w 256"/>
                <a:gd name="T1" fmla="*/ 50 h 216"/>
                <a:gd name="T2" fmla="*/ 8 w 256"/>
                <a:gd name="T3" fmla="*/ 50 h 216"/>
                <a:gd name="T4" fmla="*/ 0 w 256"/>
                <a:gd name="T5" fmla="*/ 72 h 216"/>
                <a:gd name="T6" fmla="*/ 0 w 256"/>
                <a:gd name="T7" fmla="*/ 95 h 216"/>
                <a:gd name="T8" fmla="*/ 4 w 256"/>
                <a:gd name="T9" fmla="*/ 117 h 216"/>
                <a:gd name="T10" fmla="*/ 12 w 256"/>
                <a:gd name="T11" fmla="*/ 135 h 216"/>
                <a:gd name="T12" fmla="*/ 12 w 256"/>
                <a:gd name="T13" fmla="*/ 135 h 216"/>
                <a:gd name="T14" fmla="*/ 20 w 256"/>
                <a:gd name="T15" fmla="*/ 149 h 216"/>
                <a:gd name="T16" fmla="*/ 31 w 256"/>
                <a:gd name="T17" fmla="*/ 162 h 216"/>
                <a:gd name="T18" fmla="*/ 63 w 256"/>
                <a:gd name="T19" fmla="*/ 180 h 216"/>
                <a:gd name="T20" fmla="*/ 98 w 256"/>
                <a:gd name="T21" fmla="*/ 193 h 216"/>
                <a:gd name="T22" fmla="*/ 134 w 256"/>
                <a:gd name="T23" fmla="*/ 202 h 216"/>
                <a:gd name="T24" fmla="*/ 197 w 256"/>
                <a:gd name="T25" fmla="*/ 211 h 216"/>
                <a:gd name="T26" fmla="*/ 228 w 256"/>
                <a:gd name="T27" fmla="*/ 216 h 216"/>
                <a:gd name="T28" fmla="*/ 217 w 256"/>
                <a:gd name="T29" fmla="*/ 184 h 216"/>
                <a:gd name="T30" fmla="*/ 217 w 256"/>
                <a:gd name="T31" fmla="*/ 184 h 216"/>
                <a:gd name="T32" fmla="*/ 173 w 256"/>
                <a:gd name="T33" fmla="*/ 180 h 216"/>
                <a:gd name="T34" fmla="*/ 122 w 256"/>
                <a:gd name="T35" fmla="*/ 171 h 216"/>
                <a:gd name="T36" fmla="*/ 94 w 256"/>
                <a:gd name="T37" fmla="*/ 162 h 216"/>
                <a:gd name="T38" fmla="*/ 71 w 256"/>
                <a:gd name="T39" fmla="*/ 153 h 216"/>
                <a:gd name="T40" fmla="*/ 51 w 256"/>
                <a:gd name="T41" fmla="*/ 135 h 216"/>
                <a:gd name="T42" fmla="*/ 35 w 256"/>
                <a:gd name="T43" fmla="*/ 122 h 216"/>
                <a:gd name="T44" fmla="*/ 35 w 256"/>
                <a:gd name="T45" fmla="*/ 122 h 216"/>
                <a:gd name="T46" fmla="*/ 31 w 256"/>
                <a:gd name="T47" fmla="*/ 108 h 216"/>
                <a:gd name="T48" fmla="*/ 28 w 256"/>
                <a:gd name="T49" fmla="*/ 90 h 216"/>
                <a:gd name="T50" fmla="*/ 31 w 256"/>
                <a:gd name="T51" fmla="*/ 77 h 216"/>
                <a:gd name="T52" fmla="*/ 35 w 256"/>
                <a:gd name="T53" fmla="*/ 59 h 216"/>
                <a:gd name="T54" fmla="*/ 35 w 256"/>
                <a:gd name="T55" fmla="*/ 59 h 216"/>
                <a:gd name="T56" fmla="*/ 47 w 256"/>
                <a:gd name="T57" fmla="*/ 41 h 216"/>
                <a:gd name="T58" fmla="*/ 55 w 256"/>
                <a:gd name="T59" fmla="*/ 32 h 216"/>
                <a:gd name="T60" fmla="*/ 63 w 256"/>
                <a:gd name="T61" fmla="*/ 27 h 216"/>
                <a:gd name="T62" fmla="*/ 67 w 256"/>
                <a:gd name="T63" fmla="*/ 27 h 216"/>
                <a:gd name="T64" fmla="*/ 67 w 256"/>
                <a:gd name="T65" fmla="*/ 27 h 216"/>
                <a:gd name="T66" fmla="*/ 87 w 256"/>
                <a:gd name="T67" fmla="*/ 32 h 216"/>
                <a:gd name="T68" fmla="*/ 102 w 256"/>
                <a:gd name="T69" fmla="*/ 41 h 216"/>
                <a:gd name="T70" fmla="*/ 126 w 256"/>
                <a:gd name="T71" fmla="*/ 59 h 216"/>
                <a:gd name="T72" fmla="*/ 146 w 256"/>
                <a:gd name="T73" fmla="*/ 77 h 216"/>
                <a:gd name="T74" fmla="*/ 189 w 256"/>
                <a:gd name="T75" fmla="*/ 131 h 216"/>
                <a:gd name="T76" fmla="*/ 225 w 256"/>
                <a:gd name="T77" fmla="*/ 189 h 216"/>
                <a:gd name="T78" fmla="*/ 256 w 256"/>
                <a:gd name="T79" fmla="*/ 184 h 216"/>
                <a:gd name="T80" fmla="*/ 256 w 256"/>
                <a:gd name="T81" fmla="*/ 184 h 216"/>
                <a:gd name="T82" fmla="*/ 228 w 256"/>
                <a:gd name="T83" fmla="*/ 140 h 216"/>
                <a:gd name="T84" fmla="*/ 209 w 256"/>
                <a:gd name="T85" fmla="*/ 108 h 216"/>
                <a:gd name="T86" fmla="*/ 181 w 256"/>
                <a:gd name="T87" fmla="*/ 77 h 216"/>
                <a:gd name="T88" fmla="*/ 154 w 256"/>
                <a:gd name="T89" fmla="*/ 45 h 216"/>
                <a:gd name="T90" fmla="*/ 126 w 256"/>
                <a:gd name="T91" fmla="*/ 18 h 216"/>
                <a:gd name="T92" fmla="*/ 94 w 256"/>
                <a:gd name="T93" fmla="*/ 5 h 216"/>
                <a:gd name="T94" fmla="*/ 79 w 256"/>
                <a:gd name="T95" fmla="*/ 0 h 216"/>
                <a:gd name="T96" fmla="*/ 67 w 256"/>
                <a:gd name="T97" fmla="*/ 0 h 216"/>
                <a:gd name="T98" fmla="*/ 67 w 256"/>
                <a:gd name="T99" fmla="*/ 0 h 216"/>
                <a:gd name="T100" fmla="*/ 47 w 256"/>
                <a:gd name="T101" fmla="*/ 5 h 216"/>
                <a:gd name="T102" fmla="*/ 35 w 256"/>
                <a:gd name="T103" fmla="*/ 14 h 216"/>
                <a:gd name="T104" fmla="*/ 20 w 256"/>
                <a:gd name="T105" fmla="*/ 27 h 216"/>
                <a:gd name="T106" fmla="*/ 8 w 256"/>
                <a:gd name="T107" fmla="*/ 50 h 216"/>
                <a:gd name="T108" fmla="*/ 8 w 256"/>
                <a:gd name="T109" fmla="*/ 5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6" h="216">
                  <a:moveTo>
                    <a:pt x="8" y="50"/>
                  </a:moveTo>
                  <a:lnTo>
                    <a:pt x="8" y="50"/>
                  </a:lnTo>
                  <a:lnTo>
                    <a:pt x="0" y="72"/>
                  </a:lnTo>
                  <a:lnTo>
                    <a:pt x="0" y="95"/>
                  </a:lnTo>
                  <a:lnTo>
                    <a:pt x="4" y="117"/>
                  </a:lnTo>
                  <a:lnTo>
                    <a:pt x="12" y="135"/>
                  </a:lnTo>
                  <a:lnTo>
                    <a:pt x="12" y="135"/>
                  </a:lnTo>
                  <a:lnTo>
                    <a:pt x="20" y="149"/>
                  </a:lnTo>
                  <a:lnTo>
                    <a:pt x="31" y="162"/>
                  </a:lnTo>
                  <a:lnTo>
                    <a:pt x="63" y="180"/>
                  </a:lnTo>
                  <a:lnTo>
                    <a:pt x="98" y="193"/>
                  </a:lnTo>
                  <a:lnTo>
                    <a:pt x="134" y="202"/>
                  </a:lnTo>
                  <a:lnTo>
                    <a:pt x="197" y="211"/>
                  </a:lnTo>
                  <a:lnTo>
                    <a:pt x="228" y="216"/>
                  </a:lnTo>
                  <a:lnTo>
                    <a:pt x="217" y="184"/>
                  </a:lnTo>
                  <a:lnTo>
                    <a:pt x="217" y="184"/>
                  </a:lnTo>
                  <a:lnTo>
                    <a:pt x="173" y="180"/>
                  </a:lnTo>
                  <a:lnTo>
                    <a:pt x="122" y="171"/>
                  </a:lnTo>
                  <a:lnTo>
                    <a:pt x="94" y="162"/>
                  </a:lnTo>
                  <a:lnTo>
                    <a:pt x="71" y="153"/>
                  </a:lnTo>
                  <a:lnTo>
                    <a:pt x="51" y="135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1" y="108"/>
                  </a:lnTo>
                  <a:lnTo>
                    <a:pt x="28" y="90"/>
                  </a:lnTo>
                  <a:lnTo>
                    <a:pt x="31" y="77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47" y="41"/>
                  </a:lnTo>
                  <a:lnTo>
                    <a:pt x="55" y="32"/>
                  </a:lnTo>
                  <a:lnTo>
                    <a:pt x="63" y="27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87" y="32"/>
                  </a:lnTo>
                  <a:lnTo>
                    <a:pt x="102" y="41"/>
                  </a:lnTo>
                  <a:lnTo>
                    <a:pt x="126" y="59"/>
                  </a:lnTo>
                  <a:lnTo>
                    <a:pt x="146" y="77"/>
                  </a:lnTo>
                  <a:lnTo>
                    <a:pt x="189" y="131"/>
                  </a:lnTo>
                  <a:lnTo>
                    <a:pt x="225" y="189"/>
                  </a:lnTo>
                  <a:lnTo>
                    <a:pt x="256" y="184"/>
                  </a:lnTo>
                  <a:lnTo>
                    <a:pt x="256" y="184"/>
                  </a:lnTo>
                  <a:lnTo>
                    <a:pt x="228" y="140"/>
                  </a:lnTo>
                  <a:lnTo>
                    <a:pt x="209" y="108"/>
                  </a:lnTo>
                  <a:lnTo>
                    <a:pt x="181" y="77"/>
                  </a:lnTo>
                  <a:lnTo>
                    <a:pt x="154" y="45"/>
                  </a:lnTo>
                  <a:lnTo>
                    <a:pt x="126" y="18"/>
                  </a:lnTo>
                  <a:lnTo>
                    <a:pt x="94" y="5"/>
                  </a:lnTo>
                  <a:lnTo>
                    <a:pt x="79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47" y="5"/>
                  </a:lnTo>
                  <a:lnTo>
                    <a:pt x="35" y="14"/>
                  </a:lnTo>
                  <a:lnTo>
                    <a:pt x="20" y="27"/>
                  </a:lnTo>
                  <a:lnTo>
                    <a:pt x="8" y="50"/>
                  </a:lnTo>
                  <a:lnTo>
                    <a:pt x="8" y="50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Freeform 232"/>
            <p:cNvSpPr>
              <a:spLocks/>
            </p:cNvSpPr>
            <p:nvPr/>
          </p:nvSpPr>
          <p:spPr bwMode="auto">
            <a:xfrm>
              <a:off x="4102" y="3282"/>
              <a:ext cx="197" cy="287"/>
            </a:xfrm>
            <a:custGeom>
              <a:avLst/>
              <a:gdLst>
                <a:gd name="T0" fmla="*/ 35 w 197"/>
                <a:gd name="T1" fmla="*/ 18 h 287"/>
                <a:gd name="T2" fmla="*/ 35 w 197"/>
                <a:gd name="T3" fmla="*/ 18 h 287"/>
                <a:gd name="T4" fmla="*/ 20 w 197"/>
                <a:gd name="T5" fmla="*/ 31 h 287"/>
                <a:gd name="T6" fmla="*/ 8 w 197"/>
                <a:gd name="T7" fmla="*/ 49 h 287"/>
                <a:gd name="T8" fmla="*/ 0 w 197"/>
                <a:gd name="T9" fmla="*/ 72 h 287"/>
                <a:gd name="T10" fmla="*/ 0 w 197"/>
                <a:gd name="T11" fmla="*/ 94 h 287"/>
                <a:gd name="T12" fmla="*/ 0 w 197"/>
                <a:gd name="T13" fmla="*/ 94 h 287"/>
                <a:gd name="T14" fmla="*/ 0 w 197"/>
                <a:gd name="T15" fmla="*/ 108 h 287"/>
                <a:gd name="T16" fmla="*/ 4 w 197"/>
                <a:gd name="T17" fmla="*/ 126 h 287"/>
                <a:gd name="T18" fmla="*/ 23 w 197"/>
                <a:gd name="T19" fmla="*/ 162 h 287"/>
                <a:gd name="T20" fmla="*/ 47 w 197"/>
                <a:gd name="T21" fmla="*/ 193 h 287"/>
                <a:gd name="T22" fmla="*/ 71 w 197"/>
                <a:gd name="T23" fmla="*/ 220 h 287"/>
                <a:gd name="T24" fmla="*/ 122 w 197"/>
                <a:gd name="T25" fmla="*/ 265 h 287"/>
                <a:gd name="T26" fmla="*/ 146 w 197"/>
                <a:gd name="T27" fmla="*/ 287 h 287"/>
                <a:gd name="T28" fmla="*/ 161 w 197"/>
                <a:gd name="T29" fmla="*/ 274 h 287"/>
                <a:gd name="T30" fmla="*/ 150 w 197"/>
                <a:gd name="T31" fmla="*/ 251 h 287"/>
                <a:gd name="T32" fmla="*/ 150 w 197"/>
                <a:gd name="T33" fmla="*/ 251 h 287"/>
                <a:gd name="T34" fmla="*/ 118 w 197"/>
                <a:gd name="T35" fmla="*/ 225 h 287"/>
                <a:gd name="T36" fmla="*/ 75 w 197"/>
                <a:gd name="T37" fmla="*/ 189 h 287"/>
                <a:gd name="T38" fmla="*/ 59 w 197"/>
                <a:gd name="T39" fmla="*/ 162 h 287"/>
                <a:gd name="T40" fmla="*/ 43 w 197"/>
                <a:gd name="T41" fmla="*/ 139 h 287"/>
                <a:gd name="T42" fmla="*/ 31 w 197"/>
                <a:gd name="T43" fmla="*/ 117 h 287"/>
                <a:gd name="T44" fmla="*/ 27 w 197"/>
                <a:gd name="T45" fmla="*/ 94 h 287"/>
                <a:gd name="T46" fmla="*/ 27 w 197"/>
                <a:gd name="T47" fmla="*/ 94 h 287"/>
                <a:gd name="T48" fmla="*/ 27 w 197"/>
                <a:gd name="T49" fmla="*/ 76 h 287"/>
                <a:gd name="T50" fmla="*/ 31 w 197"/>
                <a:gd name="T51" fmla="*/ 63 h 287"/>
                <a:gd name="T52" fmla="*/ 43 w 197"/>
                <a:gd name="T53" fmla="*/ 54 h 287"/>
                <a:gd name="T54" fmla="*/ 55 w 197"/>
                <a:gd name="T55" fmla="*/ 40 h 287"/>
                <a:gd name="T56" fmla="*/ 55 w 197"/>
                <a:gd name="T57" fmla="*/ 40 h 287"/>
                <a:gd name="T58" fmla="*/ 71 w 197"/>
                <a:gd name="T59" fmla="*/ 31 h 287"/>
                <a:gd name="T60" fmla="*/ 83 w 197"/>
                <a:gd name="T61" fmla="*/ 31 h 287"/>
                <a:gd name="T62" fmla="*/ 90 w 197"/>
                <a:gd name="T63" fmla="*/ 31 h 287"/>
                <a:gd name="T64" fmla="*/ 94 w 197"/>
                <a:gd name="T65" fmla="*/ 31 h 287"/>
                <a:gd name="T66" fmla="*/ 94 w 197"/>
                <a:gd name="T67" fmla="*/ 31 h 287"/>
                <a:gd name="T68" fmla="*/ 110 w 197"/>
                <a:gd name="T69" fmla="*/ 45 h 287"/>
                <a:gd name="T70" fmla="*/ 122 w 197"/>
                <a:gd name="T71" fmla="*/ 63 h 287"/>
                <a:gd name="T72" fmla="*/ 134 w 197"/>
                <a:gd name="T73" fmla="*/ 90 h 287"/>
                <a:gd name="T74" fmla="*/ 142 w 197"/>
                <a:gd name="T75" fmla="*/ 121 h 287"/>
                <a:gd name="T76" fmla="*/ 154 w 197"/>
                <a:gd name="T77" fmla="*/ 193 h 287"/>
                <a:gd name="T78" fmla="*/ 165 w 197"/>
                <a:gd name="T79" fmla="*/ 274 h 287"/>
                <a:gd name="T80" fmla="*/ 197 w 197"/>
                <a:gd name="T81" fmla="*/ 283 h 287"/>
                <a:gd name="T82" fmla="*/ 197 w 197"/>
                <a:gd name="T83" fmla="*/ 283 h 287"/>
                <a:gd name="T84" fmla="*/ 189 w 197"/>
                <a:gd name="T85" fmla="*/ 225 h 287"/>
                <a:gd name="T86" fmla="*/ 173 w 197"/>
                <a:gd name="T87" fmla="*/ 139 h 287"/>
                <a:gd name="T88" fmla="*/ 161 w 197"/>
                <a:gd name="T89" fmla="*/ 99 h 287"/>
                <a:gd name="T90" fmla="*/ 150 w 197"/>
                <a:gd name="T91" fmla="*/ 58 h 287"/>
                <a:gd name="T92" fmla="*/ 130 w 197"/>
                <a:gd name="T93" fmla="*/ 27 h 287"/>
                <a:gd name="T94" fmla="*/ 122 w 197"/>
                <a:gd name="T95" fmla="*/ 13 h 287"/>
                <a:gd name="T96" fmla="*/ 106 w 197"/>
                <a:gd name="T97" fmla="*/ 9 h 287"/>
                <a:gd name="T98" fmla="*/ 106 w 197"/>
                <a:gd name="T99" fmla="*/ 9 h 287"/>
                <a:gd name="T100" fmla="*/ 90 w 197"/>
                <a:gd name="T101" fmla="*/ 0 h 287"/>
                <a:gd name="T102" fmla="*/ 75 w 197"/>
                <a:gd name="T103" fmla="*/ 0 h 287"/>
                <a:gd name="T104" fmla="*/ 55 w 197"/>
                <a:gd name="T105" fmla="*/ 4 h 287"/>
                <a:gd name="T106" fmla="*/ 35 w 197"/>
                <a:gd name="T107" fmla="*/ 18 h 287"/>
                <a:gd name="T108" fmla="*/ 35 w 197"/>
                <a:gd name="T109" fmla="*/ 1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7" h="287">
                  <a:moveTo>
                    <a:pt x="35" y="18"/>
                  </a:moveTo>
                  <a:lnTo>
                    <a:pt x="35" y="18"/>
                  </a:lnTo>
                  <a:lnTo>
                    <a:pt x="20" y="31"/>
                  </a:lnTo>
                  <a:lnTo>
                    <a:pt x="8" y="49"/>
                  </a:lnTo>
                  <a:lnTo>
                    <a:pt x="0" y="7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108"/>
                  </a:lnTo>
                  <a:lnTo>
                    <a:pt x="4" y="126"/>
                  </a:lnTo>
                  <a:lnTo>
                    <a:pt x="23" y="162"/>
                  </a:lnTo>
                  <a:lnTo>
                    <a:pt x="47" y="193"/>
                  </a:lnTo>
                  <a:lnTo>
                    <a:pt x="71" y="220"/>
                  </a:lnTo>
                  <a:lnTo>
                    <a:pt x="122" y="265"/>
                  </a:lnTo>
                  <a:lnTo>
                    <a:pt x="146" y="287"/>
                  </a:lnTo>
                  <a:lnTo>
                    <a:pt x="161" y="274"/>
                  </a:lnTo>
                  <a:lnTo>
                    <a:pt x="150" y="251"/>
                  </a:lnTo>
                  <a:lnTo>
                    <a:pt x="150" y="251"/>
                  </a:lnTo>
                  <a:lnTo>
                    <a:pt x="118" y="225"/>
                  </a:lnTo>
                  <a:lnTo>
                    <a:pt x="75" y="189"/>
                  </a:lnTo>
                  <a:lnTo>
                    <a:pt x="59" y="162"/>
                  </a:lnTo>
                  <a:lnTo>
                    <a:pt x="43" y="139"/>
                  </a:lnTo>
                  <a:lnTo>
                    <a:pt x="31" y="117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76"/>
                  </a:lnTo>
                  <a:lnTo>
                    <a:pt x="31" y="63"/>
                  </a:lnTo>
                  <a:lnTo>
                    <a:pt x="43" y="54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71" y="31"/>
                  </a:lnTo>
                  <a:lnTo>
                    <a:pt x="83" y="31"/>
                  </a:lnTo>
                  <a:lnTo>
                    <a:pt x="90" y="31"/>
                  </a:lnTo>
                  <a:lnTo>
                    <a:pt x="94" y="31"/>
                  </a:lnTo>
                  <a:lnTo>
                    <a:pt x="94" y="31"/>
                  </a:lnTo>
                  <a:lnTo>
                    <a:pt x="110" y="45"/>
                  </a:lnTo>
                  <a:lnTo>
                    <a:pt x="122" y="63"/>
                  </a:lnTo>
                  <a:lnTo>
                    <a:pt x="134" y="90"/>
                  </a:lnTo>
                  <a:lnTo>
                    <a:pt x="142" y="121"/>
                  </a:lnTo>
                  <a:lnTo>
                    <a:pt x="154" y="193"/>
                  </a:lnTo>
                  <a:lnTo>
                    <a:pt x="165" y="274"/>
                  </a:lnTo>
                  <a:lnTo>
                    <a:pt x="197" y="283"/>
                  </a:lnTo>
                  <a:lnTo>
                    <a:pt x="197" y="283"/>
                  </a:lnTo>
                  <a:lnTo>
                    <a:pt x="189" y="225"/>
                  </a:lnTo>
                  <a:lnTo>
                    <a:pt x="173" y="139"/>
                  </a:lnTo>
                  <a:lnTo>
                    <a:pt x="161" y="99"/>
                  </a:lnTo>
                  <a:lnTo>
                    <a:pt x="150" y="58"/>
                  </a:lnTo>
                  <a:lnTo>
                    <a:pt x="130" y="27"/>
                  </a:lnTo>
                  <a:lnTo>
                    <a:pt x="122" y="13"/>
                  </a:lnTo>
                  <a:lnTo>
                    <a:pt x="106" y="9"/>
                  </a:lnTo>
                  <a:lnTo>
                    <a:pt x="106" y="9"/>
                  </a:lnTo>
                  <a:lnTo>
                    <a:pt x="90" y="0"/>
                  </a:lnTo>
                  <a:lnTo>
                    <a:pt x="75" y="0"/>
                  </a:lnTo>
                  <a:lnTo>
                    <a:pt x="55" y="4"/>
                  </a:lnTo>
                  <a:lnTo>
                    <a:pt x="35" y="18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" name="Freeform 233"/>
            <p:cNvSpPr>
              <a:spLocks/>
            </p:cNvSpPr>
            <p:nvPr/>
          </p:nvSpPr>
          <p:spPr bwMode="auto">
            <a:xfrm>
              <a:off x="4228" y="3282"/>
              <a:ext cx="158" cy="287"/>
            </a:xfrm>
            <a:custGeom>
              <a:avLst/>
              <a:gdLst>
                <a:gd name="T0" fmla="*/ 91 w 158"/>
                <a:gd name="T1" fmla="*/ 0 h 287"/>
                <a:gd name="T2" fmla="*/ 91 w 158"/>
                <a:gd name="T3" fmla="*/ 0 h 287"/>
                <a:gd name="T4" fmla="*/ 67 w 158"/>
                <a:gd name="T5" fmla="*/ 0 h 287"/>
                <a:gd name="T6" fmla="*/ 47 w 158"/>
                <a:gd name="T7" fmla="*/ 9 h 287"/>
                <a:gd name="T8" fmla="*/ 31 w 158"/>
                <a:gd name="T9" fmla="*/ 18 h 287"/>
                <a:gd name="T10" fmla="*/ 20 w 158"/>
                <a:gd name="T11" fmla="*/ 36 h 287"/>
                <a:gd name="T12" fmla="*/ 20 w 158"/>
                <a:gd name="T13" fmla="*/ 36 h 287"/>
                <a:gd name="T14" fmla="*/ 12 w 158"/>
                <a:gd name="T15" fmla="*/ 49 h 287"/>
                <a:gd name="T16" fmla="*/ 4 w 158"/>
                <a:gd name="T17" fmla="*/ 67 h 287"/>
                <a:gd name="T18" fmla="*/ 0 w 158"/>
                <a:gd name="T19" fmla="*/ 103 h 287"/>
                <a:gd name="T20" fmla="*/ 4 w 158"/>
                <a:gd name="T21" fmla="*/ 148 h 287"/>
                <a:gd name="T22" fmla="*/ 8 w 158"/>
                <a:gd name="T23" fmla="*/ 189 h 287"/>
                <a:gd name="T24" fmla="*/ 24 w 158"/>
                <a:gd name="T25" fmla="*/ 256 h 287"/>
                <a:gd name="T26" fmla="*/ 35 w 158"/>
                <a:gd name="T27" fmla="*/ 287 h 287"/>
                <a:gd name="T28" fmla="*/ 55 w 158"/>
                <a:gd name="T29" fmla="*/ 265 h 287"/>
                <a:gd name="T30" fmla="*/ 55 w 158"/>
                <a:gd name="T31" fmla="*/ 265 h 287"/>
                <a:gd name="T32" fmla="*/ 43 w 158"/>
                <a:gd name="T33" fmla="*/ 220 h 287"/>
                <a:gd name="T34" fmla="*/ 31 w 158"/>
                <a:gd name="T35" fmla="*/ 162 h 287"/>
                <a:gd name="T36" fmla="*/ 28 w 158"/>
                <a:gd name="T37" fmla="*/ 130 h 287"/>
                <a:gd name="T38" fmla="*/ 28 w 158"/>
                <a:gd name="T39" fmla="*/ 103 h 287"/>
                <a:gd name="T40" fmla="*/ 31 w 158"/>
                <a:gd name="T41" fmla="*/ 76 h 287"/>
                <a:gd name="T42" fmla="*/ 39 w 158"/>
                <a:gd name="T43" fmla="*/ 54 h 287"/>
                <a:gd name="T44" fmla="*/ 39 w 158"/>
                <a:gd name="T45" fmla="*/ 54 h 287"/>
                <a:gd name="T46" fmla="*/ 47 w 158"/>
                <a:gd name="T47" fmla="*/ 45 h 287"/>
                <a:gd name="T48" fmla="*/ 59 w 158"/>
                <a:gd name="T49" fmla="*/ 36 h 287"/>
                <a:gd name="T50" fmla="*/ 75 w 158"/>
                <a:gd name="T51" fmla="*/ 31 h 287"/>
                <a:gd name="T52" fmla="*/ 91 w 158"/>
                <a:gd name="T53" fmla="*/ 31 h 287"/>
                <a:gd name="T54" fmla="*/ 91 w 158"/>
                <a:gd name="T55" fmla="*/ 31 h 287"/>
                <a:gd name="T56" fmla="*/ 106 w 158"/>
                <a:gd name="T57" fmla="*/ 36 h 287"/>
                <a:gd name="T58" fmla="*/ 118 w 158"/>
                <a:gd name="T59" fmla="*/ 40 h 287"/>
                <a:gd name="T60" fmla="*/ 126 w 158"/>
                <a:gd name="T61" fmla="*/ 49 h 287"/>
                <a:gd name="T62" fmla="*/ 126 w 158"/>
                <a:gd name="T63" fmla="*/ 54 h 287"/>
                <a:gd name="T64" fmla="*/ 126 w 158"/>
                <a:gd name="T65" fmla="*/ 54 h 287"/>
                <a:gd name="T66" fmla="*/ 134 w 158"/>
                <a:gd name="T67" fmla="*/ 72 h 287"/>
                <a:gd name="T68" fmla="*/ 130 w 158"/>
                <a:gd name="T69" fmla="*/ 94 h 287"/>
                <a:gd name="T70" fmla="*/ 126 w 158"/>
                <a:gd name="T71" fmla="*/ 121 h 287"/>
                <a:gd name="T72" fmla="*/ 118 w 158"/>
                <a:gd name="T73" fmla="*/ 153 h 287"/>
                <a:gd name="T74" fmla="*/ 91 w 158"/>
                <a:gd name="T75" fmla="*/ 211 h 287"/>
                <a:gd name="T76" fmla="*/ 63 w 158"/>
                <a:gd name="T77" fmla="*/ 265 h 287"/>
                <a:gd name="T78" fmla="*/ 51 w 158"/>
                <a:gd name="T79" fmla="*/ 287 h 287"/>
                <a:gd name="T80" fmla="*/ 91 w 158"/>
                <a:gd name="T81" fmla="*/ 274 h 287"/>
                <a:gd name="T82" fmla="*/ 91 w 158"/>
                <a:gd name="T83" fmla="*/ 274 h 287"/>
                <a:gd name="T84" fmla="*/ 106 w 158"/>
                <a:gd name="T85" fmla="*/ 242 h 287"/>
                <a:gd name="T86" fmla="*/ 138 w 158"/>
                <a:gd name="T87" fmla="*/ 180 h 287"/>
                <a:gd name="T88" fmla="*/ 150 w 158"/>
                <a:gd name="T89" fmla="*/ 144 h 287"/>
                <a:gd name="T90" fmla="*/ 158 w 158"/>
                <a:gd name="T91" fmla="*/ 108 h 287"/>
                <a:gd name="T92" fmla="*/ 158 w 158"/>
                <a:gd name="T93" fmla="*/ 72 h 287"/>
                <a:gd name="T94" fmla="*/ 158 w 158"/>
                <a:gd name="T95" fmla="*/ 54 h 287"/>
                <a:gd name="T96" fmla="*/ 150 w 158"/>
                <a:gd name="T97" fmla="*/ 40 h 287"/>
                <a:gd name="T98" fmla="*/ 150 w 158"/>
                <a:gd name="T99" fmla="*/ 40 h 287"/>
                <a:gd name="T100" fmla="*/ 142 w 158"/>
                <a:gd name="T101" fmla="*/ 22 h 287"/>
                <a:gd name="T102" fmla="*/ 126 w 158"/>
                <a:gd name="T103" fmla="*/ 13 h 287"/>
                <a:gd name="T104" fmla="*/ 110 w 158"/>
                <a:gd name="T105" fmla="*/ 4 h 287"/>
                <a:gd name="T106" fmla="*/ 91 w 158"/>
                <a:gd name="T107" fmla="*/ 0 h 287"/>
                <a:gd name="T108" fmla="*/ 91 w 158"/>
                <a:gd name="T109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" h="287">
                  <a:moveTo>
                    <a:pt x="91" y="0"/>
                  </a:moveTo>
                  <a:lnTo>
                    <a:pt x="91" y="0"/>
                  </a:lnTo>
                  <a:lnTo>
                    <a:pt x="67" y="0"/>
                  </a:lnTo>
                  <a:lnTo>
                    <a:pt x="47" y="9"/>
                  </a:lnTo>
                  <a:lnTo>
                    <a:pt x="31" y="18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2" y="49"/>
                  </a:lnTo>
                  <a:lnTo>
                    <a:pt x="4" y="67"/>
                  </a:lnTo>
                  <a:lnTo>
                    <a:pt x="0" y="103"/>
                  </a:lnTo>
                  <a:lnTo>
                    <a:pt x="4" y="148"/>
                  </a:lnTo>
                  <a:lnTo>
                    <a:pt x="8" y="189"/>
                  </a:lnTo>
                  <a:lnTo>
                    <a:pt x="24" y="256"/>
                  </a:lnTo>
                  <a:lnTo>
                    <a:pt x="35" y="287"/>
                  </a:lnTo>
                  <a:lnTo>
                    <a:pt x="55" y="265"/>
                  </a:lnTo>
                  <a:lnTo>
                    <a:pt x="55" y="265"/>
                  </a:lnTo>
                  <a:lnTo>
                    <a:pt x="43" y="220"/>
                  </a:lnTo>
                  <a:lnTo>
                    <a:pt x="31" y="162"/>
                  </a:lnTo>
                  <a:lnTo>
                    <a:pt x="28" y="130"/>
                  </a:lnTo>
                  <a:lnTo>
                    <a:pt x="28" y="103"/>
                  </a:lnTo>
                  <a:lnTo>
                    <a:pt x="31" y="76"/>
                  </a:lnTo>
                  <a:lnTo>
                    <a:pt x="39" y="54"/>
                  </a:lnTo>
                  <a:lnTo>
                    <a:pt x="39" y="54"/>
                  </a:lnTo>
                  <a:lnTo>
                    <a:pt x="47" y="45"/>
                  </a:lnTo>
                  <a:lnTo>
                    <a:pt x="59" y="36"/>
                  </a:lnTo>
                  <a:lnTo>
                    <a:pt x="75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106" y="36"/>
                  </a:lnTo>
                  <a:lnTo>
                    <a:pt x="118" y="40"/>
                  </a:lnTo>
                  <a:lnTo>
                    <a:pt x="126" y="49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34" y="72"/>
                  </a:lnTo>
                  <a:lnTo>
                    <a:pt x="130" y="94"/>
                  </a:lnTo>
                  <a:lnTo>
                    <a:pt x="126" y="121"/>
                  </a:lnTo>
                  <a:lnTo>
                    <a:pt x="118" y="153"/>
                  </a:lnTo>
                  <a:lnTo>
                    <a:pt x="91" y="211"/>
                  </a:lnTo>
                  <a:lnTo>
                    <a:pt x="63" y="265"/>
                  </a:lnTo>
                  <a:lnTo>
                    <a:pt x="51" y="287"/>
                  </a:lnTo>
                  <a:lnTo>
                    <a:pt x="91" y="274"/>
                  </a:lnTo>
                  <a:lnTo>
                    <a:pt x="91" y="274"/>
                  </a:lnTo>
                  <a:lnTo>
                    <a:pt x="106" y="242"/>
                  </a:lnTo>
                  <a:lnTo>
                    <a:pt x="138" y="180"/>
                  </a:lnTo>
                  <a:lnTo>
                    <a:pt x="150" y="144"/>
                  </a:lnTo>
                  <a:lnTo>
                    <a:pt x="158" y="108"/>
                  </a:lnTo>
                  <a:lnTo>
                    <a:pt x="158" y="72"/>
                  </a:lnTo>
                  <a:lnTo>
                    <a:pt x="158" y="54"/>
                  </a:lnTo>
                  <a:lnTo>
                    <a:pt x="150" y="40"/>
                  </a:lnTo>
                  <a:lnTo>
                    <a:pt x="150" y="40"/>
                  </a:lnTo>
                  <a:lnTo>
                    <a:pt x="142" y="22"/>
                  </a:lnTo>
                  <a:lnTo>
                    <a:pt x="126" y="13"/>
                  </a:lnTo>
                  <a:lnTo>
                    <a:pt x="110" y="4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" name="Freeform 234"/>
            <p:cNvSpPr>
              <a:spLocks/>
            </p:cNvSpPr>
            <p:nvPr/>
          </p:nvSpPr>
          <p:spPr bwMode="auto">
            <a:xfrm>
              <a:off x="4248" y="3331"/>
              <a:ext cx="236" cy="243"/>
            </a:xfrm>
            <a:custGeom>
              <a:avLst/>
              <a:gdLst>
                <a:gd name="T0" fmla="*/ 208 w 236"/>
                <a:gd name="T1" fmla="*/ 27 h 243"/>
                <a:gd name="T2" fmla="*/ 208 w 236"/>
                <a:gd name="T3" fmla="*/ 27 h 243"/>
                <a:gd name="T4" fmla="*/ 193 w 236"/>
                <a:gd name="T5" fmla="*/ 14 h 243"/>
                <a:gd name="T6" fmla="*/ 173 w 236"/>
                <a:gd name="T7" fmla="*/ 5 h 243"/>
                <a:gd name="T8" fmla="*/ 157 w 236"/>
                <a:gd name="T9" fmla="*/ 0 h 243"/>
                <a:gd name="T10" fmla="*/ 138 w 236"/>
                <a:gd name="T11" fmla="*/ 5 h 243"/>
                <a:gd name="T12" fmla="*/ 138 w 236"/>
                <a:gd name="T13" fmla="*/ 5 h 243"/>
                <a:gd name="T14" fmla="*/ 122 w 236"/>
                <a:gd name="T15" fmla="*/ 9 h 243"/>
                <a:gd name="T16" fmla="*/ 110 w 236"/>
                <a:gd name="T17" fmla="*/ 18 h 243"/>
                <a:gd name="T18" fmla="*/ 82 w 236"/>
                <a:gd name="T19" fmla="*/ 45 h 243"/>
                <a:gd name="T20" fmla="*/ 63 w 236"/>
                <a:gd name="T21" fmla="*/ 77 h 243"/>
                <a:gd name="T22" fmla="*/ 43 w 236"/>
                <a:gd name="T23" fmla="*/ 113 h 243"/>
                <a:gd name="T24" fmla="*/ 11 w 236"/>
                <a:gd name="T25" fmla="*/ 176 h 243"/>
                <a:gd name="T26" fmla="*/ 0 w 236"/>
                <a:gd name="T27" fmla="*/ 207 h 243"/>
                <a:gd name="T28" fmla="*/ 31 w 236"/>
                <a:gd name="T29" fmla="*/ 207 h 243"/>
                <a:gd name="T30" fmla="*/ 31 w 236"/>
                <a:gd name="T31" fmla="*/ 207 h 243"/>
                <a:gd name="T32" fmla="*/ 47 w 236"/>
                <a:gd name="T33" fmla="*/ 162 h 243"/>
                <a:gd name="T34" fmla="*/ 71 w 236"/>
                <a:gd name="T35" fmla="*/ 108 h 243"/>
                <a:gd name="T36" fmla="*/ 86 w 236"/>
                <a:gd name="T37" fmla="*/ 86 h 243"/>
                <a:gd name="T38" fmla="*/ 106 w 236"/>
                <a:gd name="T39" fmla="*/ 63 h 243"/>
                <a:gd name="T40" fmla="*/ 122 w 236"/>
                <a:gd name="T41" fmla="*/ 45 h 243"/>
                <a:gd name="T42" fmla="*/ 141 w 236"/>
                <a:gd name="T43" fmla="*/ 36 h 243"/>
                <a:gd name="T44" fmla="*/ 141 w 236"/>
                <a:gd name="T45" fmla="*/ 36 h 243"/>
                <a:gd name="T46" fmla="*/ 157 w 236"/>
                <a:gd name="T47" fmla="*/ 32 h 243"/>
                <a:gd name="T48" fmla="*/ 169 w 236"/>
                <a:gd name="T49" fmla="*/ 36 h 243"/>
                <a:gd name="T50" fmla="*/ 181 w 236"/>
                <a:gd name="T51" fmla="*/ 41 h 243"/>
                <a:gd name="T52" fmla="*/ 193 w 236"/>
                <a:gd name="T53" fmla="*/ 54 h 243"/>
                <a:gd name="T54" fmla="*/ 193 w 236"/>
                <a:gd name="T55" fmla="*/ 54 h 243"/>
                <a:gd name="T56" fmla="*/ 205 w 236"/>
                <a:gd name="T57" fmla="*/ 68 h 243"/>
                <a:gd name="T58" fmla="*/ 208 w 236"/>
                <a:gd name="T59" fmla="*/ 81 h 243"/>
                <a:gd name="T60" fmla="*/ 208 w 236"/>
                <a:gd name="T61" fmla="*/ 90 h 243"/>
                <a:gd name="T62" fmla="*/ 208 w 236"/>
                <a:gd name="T63" fmla="*/ 99 h 243"/>
                <a:gd name="T64" fmla="*/ 208 w 236"/>
                <a:gd name="T65" fmla="*/ 99 h 243"/>
                <a:gd name="T66" fmla="*/ 201 w 236"/>
                <a:gd name="T67" fmla="*/ 117 h 243"/>
                <a:gd name="T68" fmla="*/ 189 w 236"/>
                <a:gd name="T69" fmla="*/ 135 h 243"/>
                <a:gd name="T70" fmla="*/ 169 w 236"/>
                <a:gd name="T71" fmla="*/ 149 h 243"/>
                <a:gd name="T72" fmla="*/ 145 w 236"/>
                <a:gd name="T73" fmla="*/ 167 h 243"/>
                <a:gd name="T74" fmla="*/ 90 w 236"/>
                <a:gd name="T75" fmla="*/ 189 h 243"/>
                <a:gd name="T76" fmla="*/ 39 w 236"/>
                <a:gd name="T77" fmla="*/ 207 h 243"/>
                <a:gd name="T78" fmla="*/ 35 w 236"/>
                <a:gd name="T79" fmla="*/ 243 h 243"/>
                <a:gd name="T80" fmla="*/ 35 w 236"/>
                <a:gd name="T81" fmla="*/ 243 h 243"/>
                <a:gd name="T82" fmla="*/ 71 w 236"/>
                <a:gd name="T83" fmla="*/ 234 h 243"/>
                <a:gd name="T84" fmla="*/ 134 w 236"/>
                <a:gd name="T85" fmla="*/ 202 h 243"/>
                <a:gd name="T86" fmla="*/ 169 w 236"/>
                <a:gd name="T87" fmla="*/ 185 h 243"/>
                <a:gd name="T88" fmla="*/ 197 w 236"/>
                <a:gd name="T89" fmla="*/ 162 h 243"/>
                <a:gd name="T90" fmla="*/ 220 w 236"/>
                <a:gd name="T91" fmla="*/ 135 h 243"/>
                <a:gd name="T92" fmla="*/ 228 w 236"/>
                <a:gd name="T93" fmla="*/ 122 h 243"/>
                <a:gd name="T94" fmla="*/ 236 w 236"/>
                <a:gd name="T95" fmla="*/ 104 h 243"/>
                <a:gd name="T96" fmla="*/ 236 w 236"/>
                <a:gd name="T97" fmla="*/ 104 h 243"/>
                <a:gd name="T98" fmla="*/ 236 w 236"/>
                <a:gd name="T99" fmla="*/ 86 h 243"/>
                <a:gd name="T100" fmla="*/ 232 w 236"/>
                <a:gd name="T101" fmla="*/ 68 h 243"/>
                <a:gd name="T102" fmla="*/ 224 w 236"/>
                <a:gd name="T103" fmla="*/ 50 h 243"/>
                <a:gd name="T104" fmla="*/ 208 w 236"/>
                <a:gd name="T105" fmla="*/ 27 h 243"/>
                <a:gd name="T106" fmla="*/ 208 w 236"/>
                <a:gd name="T107" fmla="*/ 2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6" h="243">
                  <a:moveTo>
                    <a:pt x="208" y="27"/>
                  </a:moveTo>
                  <a:lnTo>
                    <a:pt x="208" y="27"/>
                  </a:lnTo>
                  <a:lnTo>
                    <a:pt x="193" y="14"/>
                  </a:lnTo>
                  <a:lnTo>
                    <a:pt x="173" y="5"/>
                  </a:lnTo>
                  <a:lnTo>
                    <a:pt x="157" y="0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22" y="9"/>
                  </a:lnTo>
                  <a:lnTo>
                    <a:pt x="110" y="18"/>
                  </a:lnTo>
                  <a:lnTo>
                    <a:pt x="82" y="45"/>
                  </a:lnTo>
                  <a:lnTo>
                    <a:pt x="63" y="77"/>
                  </a:lnTo>
                  <a:lnTo>
                    <a:pt x="43" y="113"/>
                  </a:lnTo>
                  <a:lnTo>
                    <a:pt x="11" y="176"/>
                  </a:lnTo>
                  <a:lnTo>
                    <a:pt x="0" y="207"/>
                  </a:lnTo>
                  <a:lnTo>
                    <a:pt x="31" y="207"/>
                  </a:lnTo>
                  <a:lnTo>
                    <a:pt x="31" y="207"/>
                  </a:lnTo>
                  <a:lnTo>
                    <a:pt x="47" y="162"/>
                  </a:lnTo>
                  <a:lnTo>
                    <a:pt x="71" y="108"/>
                  </a:lnTo>
                  <a:lnTo>
                    <a:pt x="86" y="86"/>
                  </a:lnTo>
                  <a:lnTo>
                    <a:pt x="106" y="63"/>
                  </a:lnTo>
                  <a:lnTo>
                    <a:pt x="122" y="45"/>
                  </a:lnTo>
                  <a:lnTo>
                    <a:pt x="141" y="36"/>
                  </a:lnTo>
                  <a:lnTo>
                    <a:pt x="141" y="36"/>
                  </a:lnTo>
                  <a:lnTo>
                    <a:pt x="157" y="32"/>
                  </a:lnTo>
                  <a:lnTo>
                    <a:pt x="169" y="36"/>
                  </a:lnTo>
                  <a:lnTo>
                    <a:pt x="181" y="41"/>
                  </a:lnTo>
                  <a:lnTo>
                    <a:pt x="193" y="54"/>
                  </a:lnTo>
                  <a:lnTo>
                    <a:pt x="193" y="54"/>
                  </a:lnTo>
                  <a:lnTo>
                    <a:pt x="205" y="68"/>
                  </a:lnTo>
                  <a:lnTo>
                    <a:pt x="208" y="81"/>
                  </a:lnTo>
                  <a:lnTo>
                    <a:pt x="208" y="90"/>
                  </a:lnTo>
                  <a:lnTo>
                    <a:pt x="208" y="99"/>
                  </a:lnTo>
                  <a:lnTo>
                    <a:pt x="208" y="99"/>
                  </a:lnTo>
                  <a:lnTo>
                    <a:pt x="201" y="117"/>
                  </a:lnTo>
                  <a:lnTo>
                    <a:pt x="189" y="135"/>
                  </a:lnTo>
                  <a:lnTo>
                    <a:pt x="169" y="149"/>
                  </a:lnTo>
                  <a:lnTo>
                    <a:pt x="145" y="167"/>
                  </a:lnTo>
                  <a:lnTo>
                    <a:pt x="90" y="189"/>
                  </a:lnTo>
                  <a:lnTo>
                    <a:pt x="39" y="207"/>
                  </a:lnTo>
                  <a:lnTo>
                    <a:pt x="35" y="243"/>
                  </a:lnTo>
                  <a:lnTo>
                    <a:pt x="35" y="243"/>
                  </a:lnTo>
                  <a:lnTo>
                    <a:pt x="71" y="234"/>
                  </a:lnTo>
                  <a:lnTo>
                    <a:pt x="134" y="202"/>
                  </a:lnTo>
                  <a:lnTo>
                    <a:pt x="169" y="185"/>
                  </a:lnTo>
                  <a:lnTo>
                    <a:pt x="197" y="162"/>
                  </a:lnTo>
                  <a:lnTo>
                    <a:pt x="220" y="135"/>
                  </a:lnTo>
                  <a:lnTo>
                    <a:pt x="228" y="122"/>
                  </a:lnTo>
                  <a:lnTo>
                    <a:pt x="236" y="104"/>
                  </a:lnTo>
                  <a:lnTo>
                    <a:pt x="236" y="104"/>
                  </a:lnTo>
                  <a:lnTo>
                    <a:pt x="236" y="86"/>
                  </a:lnTo>
                  <a:lnTo>
                    <a:pt x="232" y="68"/>
                  </a:lnTo>
                  <a:lnTo>
                    <a:pt x="224" y="50"/>
                  </a:lnTo>
                  <a:lnTo>
                    <a:pt x="208" y="27"/>
                  </a:lnTo>
                  <a:lnTo>
                    <a:pt x="208" y="27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Freeform 235"/>
            <p:cNvSpPr>
              <a:spLocks/>
            </p:cNvSpPr>
            <p:nvPr/>
          </p:nvSpPr>
          <p:spPr bwMode="auto">
            <a:xfrm>
              <a:off x="3952" y="3565"/>
              <a:ext cx="674" cy="566"/>
            </a:xfrm>
            <a:custGeom>
              <a:avLst/>
              <a:gdLst>
                <a:gd name="T0" fmla="*/ 371 w 674"/>
                <a:gd name="T1" fmla="*/ 0 h 566"/>
                <a:gd name="T2" fmla="*/ 0 w 674"/>
                <a:gd name="T3" fmla="*/ 0 h 566"/>
                <a:gd name="T4" fmla="*/ 24 w 674"/>
                <a:gd name="T5" fmla="*/ 359 h 566"/>
                <a:gd name="T6" fmla="*/ 28 w 674"/>
                <a:gd name="T7" fmla="*/ 436 h 566"/>
                <a:gd name="T8" fmla="*/ 32 w 674"/>
                <a:gd name="T9" fmla="*/ 476 h 566"/>
                <a:gd name="T10" fmla="*/ 79 w 674"/>
                <a:gd name="T11" fmla="*/ 485 h 566"/>
                <a:gd name="T12" fmla="*/ 217 w 674"/>
                <a:gd name="T13" fmla="*/ 508 h 566"/>
                <a:gd name="T14" fmla="*/ 347 w 674"/>
                <a:gd name="T15" fmla="*/ 530 h 566"/>
                <a:gd name="T16" fmla="*/ 437 w 674"/>
                <a:gd name="T17" fmla="*/ 548 h 566"/>
                <a:gd name="T18" fmla="*/ 536 w 674"/>
                <a:gd name="T19" fmla="*/ 562 h 566"/>
                <a:gd name="T20" fmla="*/ 552 w 674"/>
                <a:gd name="T21" fmla="*/ 566 h 566"/>
                <a:gd name="T22" fmla="*/ 568 w 674"/>
                <a:gd name="T23" fmla="*/ 494 h 566"/>
                <a:gd name="T24" fmla="*/ 603 w 674"/>
                <a:gd name="T25" fmla="*/ 342 h 566"/>
                <a:gd name="T26" fmla="*/ 674 w 674"/>
                <a:gd name="T27" fmla="*/ 0 h 566"/>
                <a:gd name="T28" fmla="*/ 371 w 674"/>
                <a:gd name="T29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4" h="566">
                  <a:moveTo>
                    <a:pt x="371" y="0"/>
                  </a:moveTo>
                  <a:lnTo>
                    <a:pt x="0" y="0"/>
                  </a:lnTo>
                  <a:lnTo>
                    <a:pt x="24" y="359"/>
                  </a:lnTo>
                  <a:lnTo>
                    <a:pt x="28" y="436"/>
                  </a:lnTo>
                  <a:lnTo>
                    <a:pt x="32" y="476"/>
                  </a:lnTo>
                  <a:lnTo>
                    <a:pt x="79" y="485"/>
                  </a:lnTo>
                  <a:lnTo>
                    <a:pt x="217" y="508"/>
                  </a:lnTo>
                  <a:lnTo>
                    <a:pt x="347" y="530"/>
                  </a:lnTo>
                  <a:lnTo>
                    <a:pt x="437" y="548"/>
                  </a:lnTo>
                  <a:lnTo>
                    <a:pt x="536" y="562"/>
                  </a:lnTo>
                  <a:lnTo>
                    <a:pt x="552" y="566"/>
                  </a:lnTo>
                  <a:lnTo>
                    <a:pt x="568" y="494"/>
                  </a:lnTo>
                  <a:lnTo>
                    <a:pt x="603" y="342"/>
                  </a:lnTo>
                  <a:lnTo>
                    <a:pt x="674" y="0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E31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Freeform 236"/>
            <p:cNvSpPr>
              <a:spLocks/>
            </p:cNvSpPr>
            <p:nvPr/>
          </p:nvSpPr>
          <p:spPr bwMode="auto">
            <a:xfrm>
              <a:off x="3972" y="3574"/>
              <a:ext cx="114" cy="126"/>
            </a:xfrm>
            <a:custGeom>
              <a:avLst/>
              <a:gdLst>
                <a:gd name="T0" fmla="*/ 114 w 114"/>
                <a:gd name="T1" fmla="*/ 63 h 126"/>
                <a:gd name="T2" fmla="*/ 114 w 114"/>
                <a:gd name="T3" fmla="*/ 63 h 126"/>
                <a:gd name="T4" fmla="*/ 110 w 114"/>
                <a:gd name="T5" fmla="*/ 90 h 126"/>
                <a:gd name="T6" fmla="*/ 98 w 114"/>
                <a:gd name="T7" fmla="*/ 108 h 126"/>
                <a:gd name="T8" fmla="*/ 79 w 114"/>
                <a:gd name="T9" fmla="*/ 121 h 126"/>
                <a:gd name="T10" fmla="*/ 59 w 114"/>
                <a:gd name="T11" fmla="*/ 126 h 126"/>
                <a:gd name="T12" fmla="*/ 59 w 114"/>
                <a:gd name="T13" fmla="*/ 126 h 126"/>
                <a:gd name="T14" fmla="*/ 35 w 114"/>
                <a:gd name="T15" fmla="*/ 121 h 126"/>
                <a:gd name="T16" fmla="*/ 20 w 114"/>
                <a:gd name="T17" fmla="*/ 108 h 126"/>
                <a:gd name="T18" fmla="*/ 4 w 114"/>
                <a:gd name="T19" fmla="*/ 90 h 126"/>
                <a:gd name="T20" fmla="*/ 0 w 114"/>
                <a:gd name="T21" fmla="*/ 63 h 126"/>
                <a:gd name="T22" fmla="*/ 0 w 114"/>
                <a:gd name="T23" fmla="*/ 63 h 126"/>
                <a:gd name="T24" fmla="*/ 4 w 114"/>
                <a:gd name="T25" fmla="*/ 40 h 126"/>
                <a:gd name="T26" fmla="*/ 20 w 114"/>
                <a:gd name="T27" fmla="*/ 18 h 126"/>
                <a:gd name="T28" fmla="*/ 35 w 114"/>
                <a:gd name="T29" fmla="*/ 4 h 126"/>
                <a:gd name="T30" fmla="*/ 59 w 114"/>
                <a:gd name="T31" fmla="*/ 0 h 126"/>
                <a:gd name="T32" fmla="*/ 59 w 114"/>
                <a:gd name="T33" fmla="*/ 0 h 126"/>
                <a:gd name="T34" fmla="*/ 79 w 114"/>
                <a:gd name="T35" fmla="*/ 4 h 126"/>
                <a:gd name="T36" fmla="*/ 98 w 114"/>
                <a:gd name="T37" fmla="*/ 18 h 126"/>
                <a:gd name="T38" fmla="*/ 110 w 114"/>
                <a:gd name="T39" fmla="*/ 40 h 126"/>
                <a:gd name="T40" fmla="*/ 114 w 114"/>
                <a:gd name="T41" fmla="*/ 63 h 126"/>
                <a:gd name="T42" fmla="*/ 114 w 114"/>
                <a:gd name="T43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" h="126">
                  <a:moveTo>
                    <a:pt x="114" y="63"/>
                  </a:moveTo>
                  <a:lnTo>
                    <a:pt x="114" y="63"/>
                  </a:lnTo>
                  <a:lnTo>
                    <a:pt x="110" y="90"/>
                  </a:lnTo>
                  <a:lnTo>
                    <a:pt x="98" y="108"/>
                  </a:lnTo>
                  <a:lnTo>
                    <a:pt x="79" y="121"/>
                  </a:lnTo>
                  <a:lnTo>
                    <a:pt x="59" y="126"/>
                  </a:lnTo>
                  <a:lnTo>
                    <a:pt x="59" y="126"/>
                  </a:lnTo>
                  <a:lnTo>
                    <a:pt x="35" y="121"/>
                  </a:lnTo>
                  <a:lnTo>
                    <a:pt x="20" y="108"/>
                  </a:lnTo>
                  <a:lnTo>
                    <a:pt x="4" y="90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40"/>
                  </a:lnTo>
                  <a:lnTo>
                    <a:pt x="20" y="18"/>
                  </a:lnTo>
                  <a:lnTo>
                    <a:pt x="35" y="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79" y="4"/>
                  </a:lnTo>
                  <a:lnTo>
                    <a:pt x="98" y="18"/>
                  </a:lnTo>
                  <a:lnTo>
                    <a:pt x="110" y="40"/>
                  </a:lnTo>
                  <a:lnTo>
                    <a:pt x="114" y="63"/>
                  </a:lnTo>
                  <a:lnTo>
                    <a:pt x="114" y="63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Freeform 237"/>
            <p:cNvSpPr>
              <a:spLocks/>
            </p:cNvSpPr>
            <p:nvPr/>
          </p:nvSpPr>
          <p:spPr bwMode="auto">
            <a:xfrm>
              <a:off x="4145" y="3614"/>
              <a:ext cx="79" cy="90"/>
            </a:xfrm>
            <a:custGeom>
              <a:avLst/>
              <a:gdLst>
                <a:gd name="T0" fmla="*/ 79 w 79"/>
                <a:gd name="T1" fmla="*/ 45 h 90"/>
                <a:gd name="T2" fmla="*/ 79 w 79"/>
                <a:gd name="T3" fmla="*/ 45 h 90"/>
                <a:gd name="T4" fmla="*/ 75 w 79"/>
                <a:gd name="T5" fmla="*/ 63 h 90"/>
                <a:gd name="T6" fmla="*/ 67 w 79"/>
                <a:gd name="T7" fmla="*/ 77 h 90"/>
                <a:gd name="T8" fmla="*/ 55 w 79"/>
                <a:gd name="T9" fmla="*/ 86 h 90"/>
                <a:gd name="T10" fmla="*/ 40 w 79"/>
                <a:gd name="T11" fmla="*/ 90 h 90"/>
                <a:gd name="T12" fmla="*/ 40 w 79"/>
                <a:gd name="T13" fmla="*/ 90 h 90"/>
                <a:gd name="T14" fmla="*/ 24 w 79"/>
                <a:gd name="T15" fmla="*/ 86 h 90"/>
                <a:gd name="T16" fmla="*/ 12 w 79"/>
                <a:gd name="T17" fmla="*/ 77 h 90"/>
                <a:gd name="T18" fmla="*/ 4 w 79"/>
                <a:gd name="T19" fmla="*/ 63 h 90"/>
                <a:gd name="T20" fmla="*/ 0 w 79"/>
                <a:gd name="T21" fmla="*/ 45 h 90"/>
                <a:gd name="T22" fmla="*/ 0 w 79"/>
                <a:gd name="T23" fmla="*/ 45 h 90"/>
                <a:gd name="T24" fmla="*/ 4 w 79"/>
                <a:gd name="T25" fmla="*/ 27 h 90"/>
                <a:gd name="T26" fmla="*/ 12 w 79"/>
                <a:gd name="T27" fmla="*/ 14 h 90"/>
                <a:gd name="T28" fmla="*/ 24 w 79"/>
                <a:gd name="T29" fmla="*/ 5 h 90"/>
                <a:gd name="T30" fmla="*/ 40 w 79"/>
                <a:gd name="T31" fmla="*/ 0 h 90"/>
                <a:gd name="T32" fmla="*/ 40 w 79"/>
                <a:gd name="T33" fmla="*/ 0 h 90"/>
                <a:gd name="T34" fmla="*/ 55 w 79"/>
                <a:gd name="T35" fmla="*/ 5 h 90"/>
                <a:gd name="T36" fmla="*/ 67 w 79"/>
                <a:gd name="T37" fmla="*/ 14 h 90"/>
                <a:gd name="T38" fmla="*/ 75 w 79"/>
                <a:gd name="T39" fmla="*/ 27 h 90"/>
                <a:gd name="T40" fmla="*/ 79 w 79"/>
                <a:gd name="T41" fmla="*/ 45 h 90"/>
                <a:gd name="T42" fmla="*/ 79 w 79"/>
                <a:gd name="T4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" h="90">
                  <a:moveTo>
                    <a:pt x="79" y="45"/>
                  </a:moveTo>
                  <a:lnTo>
                    <a:pt x="79" y="45"/>
                  </a:lnTo>
                  <a:lnTo>
                    <a:pt x="75" y="63"/>
                  </a:lnTo>
                  <a:lnTo>
                    <a:pt x="67" y="77"/>
                  </a:lnTo>
                  <a:lnTo>
                    <a:pt x="55" y="86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24" y="86"/>
                  </a:lnTo>
                  <a:lnTo>
                    <a:pt x="12" y="77"/>
                  </a:lnTo>
                  <a:lnTo>
                    <a:pt x="4" y="6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27"/>
                  </a:lnTo>
                  <a:lnTo>
                    <a:pt x="12" y="14"/>
                  </a:lnTo>
                  <a:lnTo>
                    <a:pt x="24" y="5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5" y="5"/>
                  </a:lnTo>
                  <a:lnTo>
                    <a:pt x="67" y="14"/>
                  </a:lnTo>
                  <a:lnTo>
                    <a:pt x="75" y="27"/>
                  </a:lnTo>
                  <a:lnTo>
                    <a:pt x="79" y="45"/>
                  </a:lnTo>
                  <a:lnTo>
                    <a:pt x="79" y="45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Freeform 238"/>
            <p:cNvSpPr>
              <a:spLocks/>
            </p:cNvSpPr>
            <p:nvPr/>
          </p:nvSpPr>
          <p:spPr bwMode="auto">
            <a:xfrm>
              <a:off x="4066" y="3722"/>
              <a:ext cx="83" cy="95"/>
            </a:xfrm>
            <a:custGeom>
              <a:avLst/>
              <a:gdLst>
                <a:gd name="T0" fmla="*/ 83 w 83"/>
                <a:gd name="T1" fmla="*/ 45 h 95"/>
                <a:gd name="T2" fmla="*/ 83 w 83"/>
                <a:gd name="T3" fmla="*/ 45 h 95"/>
                <a:gd name="T4" fmla="*/ 79 w 83"/>
                <a:gd name="T5" fmla="*/ 63 h 95"/>
                <a:gd name="T6" fmla="*/ 71 w 83"/>
                <a:gd name="T7" fmla="*/ 77 h 95"/>
                <a:gd name="T8" fmla="*/ 59 w 83"/>
                <a:gd name="T9" fmla="*/ 90 h 95"/>
                <a:gd name="T10" fmla="*/ 44 w 83"/>
                <a:gd name="T11" fmla="*/ 95 h 95"/>
                <a:gd name="T12" fmla="*/ 44 w 83"/>
                <a:gd name="T13" fmla="*/ 95 h 95"/>
                <a:gd name="T14" fmla="*/ 28 w 83"/>
                <a:gd name="T15" fmla="*/ 90 h 95"/>
                <a:gd name="T16" fmla="*/ 12 w 83"/>
                <a:gd name="T17" fmla="*/ 77 h 95"/>
                <a:gd name="T18" fmla="*/ 4 w 83"/>
                <a:gd name="T19" fmla="*/ 63 h 95"/>
                <a:gd name="T20" fmla="*/ 0 w 83"/>
                <a:gd name="T21" fmla="*/ 45 h 95"/>
                <a:gd name="T22" fmla="*/ 0 w 83"/>
                <a:gd name="T23" fmla="*/ 45 h 95"/>
                <a:gd name="T24" fmla="*/ 4 w 83"/>
                <a:gd name="T25" fmla="*/ 27 h 95"/>
                <a:gd name="T26" fmla="*/ 12 w 83"/>
                <a:gd name="T27" fmla="*/ 14 h 95"/>
                <a:gd name="T28" fmla="*/ 28 w 83"/>
                <a:gd name="T29" fmla="*/ 0 h 95"/>
                <a:gd name="T30" fmla="*/ 44 w 83"/>
                <a:gd name="T31" fmla="*/ 0 h 95"/>
                <a:gd name="T32" fmla="*/ 44 w 83"/>
                <a:gd name="T33" fmla="*/ 0 h 95"/>
                <a:gd name="T34" fmla="*/ 59 w 83"/>
                <a:gd name="T35" fmla="*/ 0 h 95"/>
                <a:gd name="T36" fmla="*/ 71 w 83"/>
                <a:gd name="T37" fmla="*/ 14 h 95"/>
                <a:gd name="T38" fmla="*/ 79 w 83"/>
                <a:gd name="T39" fmla="*/ 27 h 95"/>
                <a:gd name="T40" fmla="*/ 83 w 83"/>
                <a:gd name="T41" fmla="*/ 45 h 95"/>
                <a:gd name="T42" fmla="*/ 83 w 83"/>
                <a:gd name="T4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3" h="95">
                  <a:moveTo>
                    <a:pt x="83" y="45"/>
                  </a:moveTo>
                  <a:lnTo>
                    <a:pt x="83" y="45"/>
                  </a:lnTo>
                  <a:lnTo>
                    <a:pt x="79" y="63"/>
                  </a:lnTo>
                  <a:lnTo>
                    <a:pt x="71" y="77"/>
                  </a:lnTo>
                  <a:lnTo>
                    <a:pt x="59" y="90"/>
                  </a:lnTo>
                  <a:lnTo>
                    <a:pt x="44" y="95"/>
                  </a:lnTo>
                  <a:lnTo>
                    <a:pt x="44" y="95"/>
                  </a:lnTo>
                  <a:lnTo>
                    <a:pt x="28" y="90"/>
                  </a:lnTo>
                  <a:lnTo>
                    <a:pt x="12" y="77"/>
                  </a:lnTo>
                  <a:lnTo>
                    <a:pt x="4" y="6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27"/>
                  </a:lnTo>
                  <a:lnTo>
                    <a:pt x="12" y="14"/>
                  </a:lnTo>
                  <a:lnTo>
                    <a:pt x="2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9" y="0"/>
                  </a:lnTo>
                  <a:lnTo>
                    <a:pt x="71" y="14"/>
                  </a:lnTo>
                  <a:lnTo>
                    <a:pt x="79" y="27"/>
                  </a:lnTo>
                  <a:lnTo>
                    <a:pt x="83" y="45"/>
                  </a:lnTo>
                  <a:lnTo>
                    <a:pt x="83" y="45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Freeform 239"/>
            <p:cNvSpPr>
              <a:spLocks/>
            </p:cNvSpPr>
            <p:nvPr/>
          </p:nvSpPr>
          <p:spPr bwMode="auto">
            <a:xfrm>
              <a:off x="4051" y="3866"/>
              <a:ext cx="126" cy="139"/>
            </a:xfrm>
            <a:custGeom>
              <a:avLst/>
              <a:gdLst>
                <a:gd name="T0" fmla="*/ 126 w 126"/>
                <a:gd name="T1" fmla="*/ 67 h 139"/>
                <a:gd name="T2" fmla="*/ 126 w 126"/>
                <a:gd name="T3" fmla="*/ 67 h 139"/>
                <a:gd name="T4" fmla="*/ 126 w 126"/>
                <a:gd name="T5" fmla="*/ 81 h 139"/>
                <a:gd name="T6" fmla="*/ 122 w 126"/>
                <a:gd name="T7" fmla="*/ 94 h 139"/>
                <a:gd name="T8" fmla="*/ 106 w 126"/>
                <a:gd name="T9" fmla="*/ 117 h 139"/>
                <a:gd name="T10" fmla="*/ 86 w 126"/>
                <a:gd name="T11" fmla="*/ 135 h 139"/>
                <a:gd name="T12" fmla="*/ 74 w 126"/>
                <a:gd name="T13" fmla="*/ 139 h 139"/>
                <a:gd name="T14" fmla="*/ 63 w 126"/>
                <a:gd name="T15" fmla="*/ 139 h 139"/>
                <a:gd name="T16" fmla="*/ 63 w 126"/>
                <a:gd name="T17" fmla="*/ 139 h 139"/>
                <a:gd name="T18" fmla="*/ 51 w 126"/>
                <a:gd name="T19" fmla="*/ 139 h 139"/>
                <a:gd name="T20" fmla="*/ 39 w 126"/>
                <a:gd name="T21" fmla="*/ 135 h 139"/>
                <a:gd name="T22" fmla="*/ 19 w 126"/>
                <a:gd name="T23" fmla="*/ 117 h 139"/>
                <a:gd name="T24" fmla="*/ 4 w 126"/>
                <a:gd name="T25" fmla="*/ 94 h 139"/>
                <a:gd name="T26" fmla="*/ 4 w 126"/>
                <a:gd name="T27" fmla="*/ 81 h 139"/>
                <a:gd name="T28" fmla="*/ 0 w 126"/>
                <a:gd name="T29" fmla="*/ 67 h 139"/>
                <a:gd name="T30" fmla="*/ 0 w 126"/>
                <a:gd name="T31" fmla="*/ 67 h 139"/>
                <a:gd name="T32" fmla="*/ 4 w 126"/>
                <a:gd name="T33" fmla="*/ 54 h 139"/>
                <a:gd name="T34" fmla="*/ 4 w 126"/>
                <a:gd name="T35" fmla="*/ 41 h 139"/>
                <a:gd name="T36" fmla="*/ 19 w 126"/>
                <a:gd name="T37" fmla="*/ 18 h 139"/>
                <a:gd name="T38" fmla="*/ 39 w 126"/>
                <a:gd name="T39" fmla="*/ 5 h 139"/>
                <a:gd name="T40" fmla="*/ 51 w 126"/>
                <a:gd name="T41" fmla="*/ 0 h 139"/>
                <a:gd name="T42" fmla="*/ 63 w 126"/>
                <a:gd name="T43" fmla="*/ 0 h 139"/>
                <a:gd name="T44" fmla="*/ 63 w 126"/>
                <a:gd name="T45" fmla="*/ 0 h 139"/>
                <a:gd name="T46" fmla="*/ 74 w 126"/>
                <a:gd name="T47" fmla="*/ 0 h 139"/>
                <a:gd name="T48" fmla="*/ 86 w 126"/>
                <a:gd name="T49" fmla="*/ 5 h 139"/>
                <a:gd name="T50" fmla="*/ 106 w 126"/>
                <a:gd name="T51" fmla="*/ 18 h 139"/>
                <a:gd name="T52" fmla="*/ 122 w 126"/>
                <a:gd name="T53" fmla="*/ 41 h 139"/>
                <a:gd name="T54" fmla="*/ 126 w 126"/>
                <a:gd name="T55" fmla="*/ 54 h 139"/>
                <a:gd name="T56" fmla="*/ 126 w 126"/>
                <a:gd name="T57" fmla="*/ 67 h 139"/>
                <a:gd name="T58" fmla="*/ 126 w 126"/>
                <a:gd name="T59" fmla="*/ 6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6" h="139">
                  <a:moveTo>
                    <a:pt x="126" y="67"/>
                  </a:moveTo>
                  <a:lnTo>
                    <a:pt x="126" y="67"/>
                  </a:lnTo>
                  <a:lnTo>
                    <a:pt x="126" y="81"/>
                  </a:lnTo>
                  <a:lnTo>
                    <a:pt x="122" y="94"/>
                  </a:lnTo>
                  <a:lnTo>
                    <a:pt x="106" y="117"/>
                  </a:lnTo>
                  <a:lnTo>
                    <a:pt x="86" y="135"/>
                  </a:lnTo>
                  <a:lnTo>
                    <a:pt x="74" y="139"/>
                  </a:lnTo>
                  <a:lnTo>
                    <a:pt x="63" y="139"/>
                  </a:lnTo>
                  <a:lnTo>
                    <a:pt x="63" y="139"/>
                  </a:lnTo>
                  <a:lnTo>
                    <a:pt x="51" y="139"/>
                  </a:lnTo>
                  <a:lnTo>
                    <a:pt x="39" y="135"/>
                  </a:lnTo>
                  <a:lnTo>
                    <a:pt x="19" y="117"/>
                  </a:lnTo>
                  <a:lnTo>
                    <a:pt x="4" y="94"/>
                  </a:lnTo>
                  <a:lnTo>
                    <a:pt x="4" y="8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54"/>
                  </a:lnTo>
                  <a:lnTo>
                    <a:pt x="4" y="41"/>
                  </a:lnTo>
                  <a:lnTo>
                    <a:pt x="19" y="18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86" y="5"/>
                  </a:lnTo>
                  <a:lnTo>
                    <a:pt x="106" y="18"/>
                  </a:lnTo>
                  <a:lnTo>
                    <a:pt x="122" y="41"/>
                  </a:lnTo>
                  <a:lnTo>
                    <a:pt x="126" y="54"/>
                  </a:lnTo>
                  <a:lnTo>
                    <a:pt x="126" y="67"/>
                  </a:lnTo>
                  <a:lnTo>
                    <a:pt x="126" y="67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Freeform 240"/>
            <p:cNvSpPr>
              <a:spLocks/>
            </p:cNvSpPr>
            <p:nvPr/>
          </p:nvSpPr>
          <p:spPr bwMode="auto">
            <a:xfrm>
              <a:off x="4216" y="3722"/>
              <a:ext cx="150" cy="167"/>
            </a:xfrm>
            <a:custGeom>
              <a:avLst/>
              <a:gdLst>
                <a:gd name="T0" fmla="*/ 150 w 150"/>
                <a:gd name="T1" fmla="*/ 81 h 167"/>
                <a:gd name="T2" fmla="*/ 150 w 150"/>
                <a:gd name="T3" fmla="*/ 81 h 167"/>
                <a:gd name="T4" fmla="*/ 150 w 150"/>
                <a:gd name="T5" fmla="*/ 99 h 167"/>
                <a:gd name="T6" fmla="*/ 146 w 150"/>
                <a:gd name="T7" fmla="*/ 113 h 167"/>
                <a:gd name="T8" fmla="*/ 138 w 150"/>
                <a:gd name="T9" fmla="*/ 131 h 167"/>
                <a:gd name="T10" fmla="*/ 130 w 150"/>
                <a:gd name="T11" fmla="*/ 140 h 167"/>
                <a:gd name="T12" fmla="*/ 118 w 150"/>
                <a:gd name="T13" fmla="*/ 153 h 167"/>
                <a:gd name="T14" fmla="*/ 107 w 150"/>
                <a:gd name="T15" fmla="*/ 158 h 167"/>
                <a:gd name="T16" fmla="*/ 91 w 150"/>
                <a:gd name="T17" fmla="*/ 162 h 167"/>
                <a:gd name="T18" fmla="*/ 75 w 150"/>
                <a:gd name="T19" fmla="*/ 167 h 167"/>
                <a:gd name="T20" fmla="*/ 75 w 150"/>
                <a:gd name="T21" fmla="*/ 167 h 167"/>
                <a:gd name="T22" fmla="*/ 59 w 150"/>
                <a:gd name="T23" fmla="*/ 162 h 167"/>
                <a:gd name="T24" fmla="*/ 47 w 150"/>
                <a:gd name="T25" fmla="*/ 158 h 167"/>
                <a:gd name="T26" fmla="*/ 36 w 150"/>
                <a:gd name="T27" fmla="*/ 153 h 167"/>
                <a:gd name="T28" fmla="*/ 24 w 150"/>
                <a:gd name="T29" fmla="*/ 140 h 167"/>
                <a:gd name="T30" fmla="*/ 16 w 150"/>
                <a:gd name="T31" fmla="*/ 131 h 167"/>
                <a:gd name="T32" fmla="*/ 8 w 150"/>
                <a:gd name="T33" fmla="*/ 113 h 167"/>
                <a:gd name="T34" fmla="*/ 4 w 150"/>
                <a:gd name="T35" fmla="*/ 99 h 167"/>
                <a:gd name="T36" fmla="*/ 0 w 150"/>
                <a:gd name="T37" fmla="*/ 81 h 167"/>
                <a:gd name="T38" fmla="*/ 0 w 150"/>
                <a:gd name="T39" fmla="*/ 81 h 167"/>
                <a:gd name="T40" fmla="*/ 4 w 150"/>
                <a:gd name="T41" fmla="*/ 63 h 167"/>
                <a:gd name="T42" fmla="*/ 8 w 150"/>
                <a:gd name="T43" fmla="*/ 50 h 167"/>
                <a:gd name="T44" fmla="*/ 16 w 150"/>
                <a:gd name="T45" fmla="*/ 36 h 167"/>
                <a:gd name="T46" fmla="*/ 24 w 150"/>
                <a:gd name="T47" fmla="*/ 23 h 167"/>
                <a:gd name="T48" fmla="*/ 36 w 150"/>
                <a:gd name="T49" fmla="*/ 14 h 167"/>
                <a:gd name="T50" fmla="*/ 47 w 150"/>
                <a:gd name="T51" fmla="*/ 5 h 167"/>
                <a:gd name="T52" fmla="*/ 59 w 150"/>
                <a:gd name="T53" fmla="*/ 0 h 167"/>
                <a:gd name="T54" fmla="*/ 75 w 150"/>
                <a:gd name="T55" fmla="*/ 0 h 167"/>
                <a:gd name="T56" fmla="*/ 75 w 150"/>
                <a:gd name="T57" fmla="*/ 0 h 167"/>
                <a:gd name="T58" fmla="*/ 91 w 150"/>
                <a:gd name="T59" fmla="*/ 0 h 167"/>
                <a:gd name="T60" fmla="*/ 107 w 150"/>
                <a:gd name="T61" fmla="*/ 5 h 167"/>
                <a:gd name="T62" fmla="*/ 118 w 150"/>
                <a:gd name="T63" fmla="*/ 14 h 167"/>
                <a:gd name="T64" fmla="*/ 130 w 150"/>
                <a:gd name="T65" fmla="*/ 23 h 167"/>
                <a:gd name="T66" fmla="*/ 138 w 150"/>
                <a:gd name="T67" fmla="*/ 36 h 167"/>
                <a:gd name="T68" fmla="*/ 146 w 150"/>
                <a:gd name="T69" fmla="*/ 50 h 167"/>
                <a:gd name="T70" fmla="*/ 150 w 150"/>
                <a:gd name="T71" fmla="*/ 63 h 167"/>
                <a:gd name="T72" fmla="*/ 150 w 150"/>
                <a:gd name="T73" fmla="*/ 81 h 167"/>
                <a:gd name="T74" fmla="*/ 150 w 150"/>
                <a:gd name="T75" fmla="*/ 8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0" h="167">
                  <a:moveTo>
                    <a:pt x="150" y="81"/>
                  </a:moveTo>
                  <a:lnTo>
                    <a:pt x="150" y="81"/>
                  </a:lnTo>
                  <a:lnTo>
                    <a:pt x="150" y="99"/>
                  </a:lnTo>
                  <a:lnTo>
                    <a:pt x="146" y="113"/>
                  </a:lnTo>
                  <a:lnTo>
                    <a:pt x="138" y="131"/>
                  </a:lnTo>
                  <a:lnTo>
                    <a:pt x="130" y="140"/>
                  </a:lnTo>
                  <a:lnTo>
                    <a:pt x="118" y="153"/>
                  </a:lnTo>
                  <a:lnTo>
                    <a:pt x="107" y="158"/>
                  </a:lnTo>
                  <a:lnTo>
                    <a:pt x="91" y="162"/>
                  </a:lnTo>
                  <a:lnTo>
                    <a:pt x="75" y="167"/>
                  </a:lnTo>
                  <a:lnTo>
                    <a:pt x="75" y="167"/>
                  </a:lnTo>
                  <a:lnTo>
                    <a:pt x="59" y="162"/>
                  </a:lnTo>
                  <a:lnTo>
                    <a:pt x="47" y="158"/>
                  </a:lnTo>
                  <a:lnTo>
                    <a:pt x="36" y="153"/>
                  </a:lnTo>
                  <a:lnTo>
                    <a:pt x="24" y="140"/>
                  </a:lnTo>
                  <a:lnTo>
                    <a:pt x="16" y="131"/>
                  </a:lnTo>
                  <a:lnTo>
                    <a:pt x="8" y="113"/>
                  </a:lnTo>
                  <a:lnTo>
                    <a:pt x="4" y="99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4" y="63"/>
                  </a:lnTo>
                  <a:lnTo>
                    <a:pt x="8" y="50"/>
                  </a:lnTo>
                  <a:lnTo>
                    <a:pt x="16" y="36"/>
                  </a:lnTo>
                  <a:lnTo>
                    <a:pt x="24" y="23"/>
                  </a:lnTo>
                  <a:lnTo>
                    <a:pt x="36" y="14"/>
                  </a:lnTo>
                  <a:lnTo>
                    <a:pt x="47" y="5"/>
                  </a:lnTo>
                  <a:lnTo>
                    <a:pt x="59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91" y="0"/>
                  </a:lnTo>
                  <a:lnTo>
                    <a:pt x="107" y="5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8" y="36"/>
                  </a:lnTo>
                  <a:lnTo>
                    <a:pt x="146" y="50"/>
                  </a:lnTo>
                  <a:lnTo>
                    <a:pt x="150" y="63"/>
                  </a:lnTo>
                  <a:lnTo>
                    <a:pt x="150" y="81"/>
                  </a:lnTo>
                  <a:lnTo>
                    <a:pt x="150" y="81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Freeform 241"/>
            <p:cNvSpPr>
              <a:spLocks/>
            </p:cNvSpPr>
            <p:nvPr/>
          </p:nvSpPr>
          <p:spPr bwMode="auto">
            <a:xfrm>
              <a:off x="4358" y="3655"/>
              <a:ext cx="59" cy="67"/>
            </a:xfrm>
            <a:custGeom>
              <a:avLst/>
              <a:gdLst>
                <a:gd name="T0" fmla="*/ 59 w 59"/>
                <a:gd name="T1" fmla="*/ 31 h 67"/>
                <a:gd name="T2" fmla="*/ 59 w 59"/>
                <a:gd name="T3" fmla="*/ 31 h 67"/>
                <a:gd name="T4" fmla="*/ 59 w 59"/>
                <a:gd name="T5" fmla="*/ 45 h 67"/>
                <a:gd name="T6" fmla="*/ 51 w 59"/>
                <a:gd name="T7" fmla="*/ 54 h 67"/>
                <a:gd name="T8" fmla="*/ 43 w 59"/>
                <a:gd name="T9" fmla="*/ 63 h 67"/>
                <a:gd name="T10" fmla="*/ 31 w 59"/>
                <a:gd name="T11" fmla="*/ 67 h 67"/>
                <a:gd name="T12" fmla="*/ 31 w 59"/>
                <a:gd name="T13" fmla="*/ 67 h 67"/>
                <a:gd name="T14" fmla="*/ 20 w 59"/>
                <a:gd name="T15" fmla="*/ 63 h 67"/>
                <a:gd name="T16" fmla="*/ 8 w 59"/>
                <a:gd name="T17" fmla="*/ 54 h 67"/>
                <a:gd name="T18" fmla="*/ 4 w 59"/>
                <a:gd name="T19" fmla="*/ 45 h 67"/>
                <a:gd name="T20" fmla="*/ 0 w 59"/>
                <a:gd name="T21" fmla="*/ 31 h 67"/>
                <a:gd name="T22" fmla="*/ 0 w 59"/>
                <a:gd name="T23" fmla="*/ 31 h 67"/>
                <a:gd name="T24" fmla="*/ 4 w 59"/>
                <a:gd name="T25" fmla="*/ 18 h 67"/>
                <a:gd name="T26" fmla="*/ 8 w 59"/>
                <a:gd name="T27" fmla="*/ 9 h 67"/>
                <a:gd name="T28" fmla="*/ 20 w 59"/>
                <a:gd name="T29" fmla="*/ 0 h 67"/>
                <a:gd name="T30" fmla="*/ 31 w 59"/>
                <a:gd name="T31" fmla="*/ 0 h 67"/>
                <a:gd name="T32" fmla="*/ 31 w 59"/>
                <a:gd name="T33" fmla="*/ 0 h 67"/>
                <a:gd name="T34" fmla="*/ 43 w 59"/>
                <a:gd name="T35" fmla="*/ 0 h 67"/>
                <a:gd name="T36" fmla="*/ 51 w 59"/>
                <a:gd name="T37" fmla="*/ 9 h 67"/>
                <a:gd name="T38" fmla="*/ 59 w 59"/>
                <a:gd name="T39" fmla="*/ 18 h 67"/>
                <a:gd name="T40" fmla="*/ 59 w 59"/>
                <a:gd name="T41" fmla="*/ 31 h 67"/>
                <a:gd name="T42" fmla="*/ 59 w 59"/>
                <a:gd name="T43" fmla="*/ 3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" h="67">
                  <a:moveTo>
                    <a:pt x="59" y="31"/>
                  </a:moveTo>
                  <a:lnTo>
                    <a:pt x="59" y="31"/>
                  </a:lnTo>
                  <a:lnTo>
                    <a:pt x="59" y="45"/>
                  </a:lnTo>
                  <a:lnTo>
                    <a:pt x="51" y="54"/>
                  </a:lnTo>
                  <a:lnTo>
                    <a:pt x="43" y="63"/>
                  </a:lnTo>
                  <a:lnTo>
                    <a:pt x="31" y="67"/>
                  </a:lnTo>
                  <a:lnTo>
                    <a:pt x="31" y="67"/>
                  </a:lnTo>
                  <a:lnTo>
                    <a:pt x="20" y="63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18"/>
                  </a:lnTo>
                  <a:lnTo>
                    <a:pt x="8" y="9"/>
                  </a:lnTo>
                  <a:lnTo>
                    <a:pt x="20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1" y="9"/>
                  </a:lnTo>
                  <a:lnTo>
                    <a:pt x="59" y="18"/>
                  </a:lnTo>
                  <a:lnTo>
                    <a:pt x="59" y="31"/>
                  </a:lnTo>
                  <a:lnTo>
                    <a:pt x="59" y="31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Freeform 242"/>
            <p:cNvSpPr>
              <a:spLocks/>
            </p:cNvSpPr>
            <p:nvPr/>
          </p:nvSpPr>
          <p:spPr bwMode="auto">
            <a:xfrm>
              <a:off x="4456" y="3722"/>
              <a:ext cx="95" cy="108"/>
            </a:xfrm>
            <a:custGeom>
              <a:avLst/>
              <a:gdLst>
                <a:gd name="T0" fmla="*/ 95 w 95"/>
                <a:gd name="T1" fmla="*/ 54 h 108"/>
                <a:gd name="T2" fmla="*/ 95 w 95"/>
                <a:gd name="T3" fmla="*/ 54 h 108"/>
                <a:gd name="T4" fmla="*/ 91 w 95"/>
                <a:gd name="T5" fmla="*/ 72 h 108"/>
                <a:gd name="T6" fmla="*/ 79 w 95"/>
                <a:gd name="T7" fmla="*/ 90 h 108"/>
                <a:gd name="T8" fmla="*/ 67 w 95"/>
                <a:gd name="T9" fmla="*/ 104 h 108"/>
                <a:gd name="T10" fmla="*/ 48 w 95"/>
                <a:gd name="T11" fmla="*/ 108 h 108"/>
                <a:gd name="T12" fmla="*/ 48 w 95"/>
                <a:gd name="T13" fmla="*/ 108 h 108"/>
                <a:gd name="T14" fmla="*/ 28 w 95"/>
                <a:gd name="T15" fmla="*/ 104 h 108"/>
                <a:gd name="T16" fmla="*/ 12 w 95"/>
                <a:gd name="T17" fmla="*/ 90 h 108"/>
                <a:gd name="T18" fmla="*/ 4 w 95"/>
                <a:gd name="T19" fmla="*/ 72 h 108"/>
                <a:gd name="T20" fmla="*/ 0 w 95"/>
                <a:gd name="T21" fmla="*/ 54 h 108"/>
                <a:gd name="T22" fmla="*/ 0 w 95"/>
                <a:gd name="T23" fmla="*/ 54 h 108"/>
                <a:gd name="T24" fmla="*/ 4 w 95"/>
                <a:gd name="T25" fmla="*/ 32 h 108"/>
                <a:gd name="T26" fmla="*/ 12 w 95"/>
                <a:gd name="T27" fmla="*/ 14 h 108"/>
                <a:gd name="T28" fmla="*/ 28 w 95"/>
                <a:gd name="T29" fmla="*/ 5 h 108"/>
                <a:gd name="T30" fmla="*/ 48 w 95"/>
                <a:gd name="T31" fmla="*/ 0 h 108"/>
                <a:gd name="T32" fmla="*/ 48 w 95"/>
                <a:gd name="T33" fmla="*/ 0 h 108"/>
                <a:gd name="T34" fmla="*/ 67 w 95"/>
                <a:gd name="T35" fmla="*/ 5 h 108"/>
                <a:gd name="T36" fmla="*/ 79 w 95"/>
                <a:gd name="T37" fmla="*/ 14 h 108"/>
                <a:gd name="T38" fmla="*/ 91 w 95"/>
                <a:gd name="T39" fmla="*/ 32 h 108"/>
                <a:gd name="T40" fmla="*/ 95 w 95"/>
                <a:gd name="T41" fmla="*/ 54 h 108"/>
                <a:gd name="T42" fmla="*/ 95 w 95"/>
                <a:gd name="T43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108">
                  <a:moveTo>
                    <a:pt x="95" y="54"/>
                  </a:moveTo>
                  <a:lnTo>
                    <a:pt x="95" y="54"/>
                  </a:lnTo>
                  <a:lnTo>
                    <a:pt x="91" y="72"/>
                  </a:lnTo>
                  <a:lnTo>
                    <a:pt x="79" y="90"/>
                  </a:lnTo>
                  <a:lnTo>
                    <a:pt x="67" y="104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28" y="104"/>
                  </a:lnTo>
                  <a:lnTo>
                    <a:pt x="12" y="90"/>
                  </a:lnTo>
                  <a:lnTo>
                    <a:pt x="4" y="7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4" y="32"/>
                  </a:lnTo>
                  <a:lnTo>
                    <a:pt x="12" y="14"/>
                  </a:lnTo>
                  <a:lnTo>
                    <a:pt x="28" y="5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7" y="5"/>
                  </a:lnTo>
                  <a:lnTo>
                    <a:pt x="79" y="14"/>
                  </a:lnTo>
                  <a:lnTo>
                    <a:pt x="91" y="32"/>
                  </a:lnTo>
                  <a:lnTo>
                    <a:pt x="95" y="54"/>
                  </a:lnTo>
                  <a:lnTo>
                    <a:pt x="95" y="54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Freeform 243"/>
            <p:cNvSpPr>
              <a:spLocks/>
            </p:cNvSpPr>
            <p:nvPr/>
          </p:nvSpPr>
          <p:spPr bwMode="auto">
            <a:xfrm>
              <a:off x="4389" y="3857"/>
              <a:ext cx="60" cy="63"/>
            </a:xfrm>
            <a:custGeom>
              <a:avLst/>
              <a:gdLst>
                <a:gd name="T0" fmla="*/ 60 w 60"/>
                <a:gd name="T1" fmla="*/ 32 h 63"/>
                <a:gd name="T2" fmla="*/ 60 w 60"/>
                <a:gd name="T3" fmla="*/ 32 h 63"/>
                <a:gd name="T4" fmla="*/ 56 w 60"/>
                <a:gd name="T5" fmla="*/ 45 h 63"/>
                <a:gd name="T6" fmla="*/ 48 w 60"/>
                <a:gd name="T7" fmla="*/ 54 h 63"/>
                <a:gd name="T8" fmla="*/ 40 w 60"/>
                <a:gd name="T9" fmla="*/ 59 h 63"/>
                <a:gd name="T10" fmla="*/ 28 w 60"/>
                <a:gd name="T11" fmla="*/ 63 h 63"/>
                <a:gd name="T12" fmla="*/ 28 w 60"/>
                <a:gd name="T13" fmla="*/ 63 h 63"/>
                <a:gd name="T14" fmla="*/ 16 w 60"/>
                <a:gd name="T15" fmla="*/ 59 h 63"/>
                <a:gd name="T16" fmla="*/ 8 w 60"/>
                <a:gd name="T17" fmla="*/ 54 h 63"/>
                <a:gd name="T18" fmla="*/ 4 w 60"/>
                <a:gd name="T19" fmla="*/ 45 h 63"/>
                <a:gd name="T20" fmla="*/ 0 w 60"/>
                <a:gd name="T21" fmla="*/ 32 h 63"/>
                <a:gd name="T22" fmla="*/ 0 w 60"/>
                <a:gd name="T23" fmla="*/ 32 h 63"/>
                <a:gd name="T24" fmla="*/ 4 w 60"/>
                <a:gd name="T25" fmla="*/ 18 h 63"/>
                <a:gd name="T26" fmla="*/ 8 w 60"/>
                <a:gd name="T27" fmla="*/ 9 h 63"/>
                <a:gd name="T28" fmla="*/ 16 w 60"/>
                <a:gd name="T29" fmla="*/ 0 h 63"/>
                <a:gd name="T30" fmla="*/ 28 w 60"/>
                <a:gd name="T31" fmla="*/ 0 h 63"/>
                <a:gd name="T32" fmla="*/ 28 w 60"/>
                <a:gd name="T33" fmla="*/ 0 h 63"/>
                <a:gd name="T34" fmla="*/ 40 w 60"/>
                <a:gd name="T35" fmla="*/ 0 h 63"/>
                <a:gd name="T36" fmla="*/ 48 w 60"/>
                <a:gd name="T37" fmla="*/ 9 h 63"/>
                <a:gd name="T38" fmla="*/ 56 w 60"/>
                <a:gd name="T39" fmla="*/ 18 h 63"/>
                <a:gd name="T40" fmla="*/ 60 w 60"/>
                <a:gd name="T41" fmla="*/ 32 h 63"/>
                <a:gd name="T42" fmla="*/ 60 w 60"/>
                <a:gd name="T43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63">
                  <a:moveTo>
                    <a:pt x="60" y="32"/>
                  </a:moveTo>
                  <a:lnTo>
                    <a:pt x="60" y="32"/>
                  </a:lnTo>
                  <a:lnTo>
                    <a:pt x="56" y="45"/>
                  </a:lnTo>
                  <a:lnTo>
                    <a:pt x="48" y="54"/>
                  </a:lnTo>
                  <a:lnTo>
                    <a:pt x="40" y="59"/>
                  </a:lnTo>
                  <a:lnTo>
                    <a:pt x="28" y="63"/>
                  </a:lnTo>
                  <a:lnTo>
                    <a:pt x="28" y="63"/>
                  </a:lnTo>
                  <a:lnTo>
                    <a:pt x="16" y="59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0"/>
                  </a:lnTo>
                  <a:lnTo>
                    <a:pt x="48" y="9"/>
                  </a:lnTo>
                  <a:lnTo>
                    <a:pt x="56" y="18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Freeform 244"/>
            <p:cNvSpPr>
              <a:spLocks/>
            </p:cNvSpPr>
            <p:nvPr/>
          </p:nvSpPr>
          <p:spPr bwMode="auto">
            <a:xfrm>
              <a:off x="4303" y="3933"/>
              <a:ext cx="75" cy="81"/>
            </a:xfrm>
            <a:custGeom>
              <a:avLst/>
              <a:gdLst>
                <a:gd name="T0" fmla="*/ 75 w 75"/>
                <a:gd name="T1" fmla="*/ 41 h 81"/>
                <a:gd name="T2" fmla="*/ 75 w 75"/>
                <a:gd name="T3" fmla="*/ 41 h 81"/>
                <a:gd name="T4" fmla="*/ 71 w 75"/>
                <a:gd name="T5" fmla="*/ 54 h 81"/>
                <a:gd name="T6" fmla="*/ 63 w 75"/>
                <a:gd name="T7" fmla="*/ 68 h 81"/>
                <a:gd name="T8" fmla="*/ 51 w 75"/>
                <a:gd name="T9" fmla="*/ 77 h 81"/>
                <a:gd name="T10" fmla="*/ 39 w 75"/>
                <a:gd name="T11" fmla="*/ 81 h 81"/>
                <a:gd name="T12" fmla="*/ 39 w 75"/>
                <a:gd name="T13" fmla="*/ 81 h 81"/>
                <a:gd name="T14" fmla="*/ 23 w 75"/>
                <a:gd name="T15" fmla="*/ 77 h 81"/>
                <a:gd name="T16" fmla="*/ 12 w 75"/>
                <a:gd name="T17" fmla="*/ 68 h 81"/>
                <a:gd name="T18" fmla="*/ 4 w 75"/>
                <a:gd name="T19" fmla="*/ 54 h 81"/>
                <a:gd name="T20" fmla="*/ 0 w 75"/>
                <a:gd name="T21" fmla="*/ 41 h 81"/>
                <a:gd name="T22" fmla="*/ 0 w 75"/>
                <a:gd name="T23" fmla="*/ 41 h 81"/>
                <a:gd name="T24" fmla="*/ 4 w 75"/>
                <a:gd name="T25" fmla="*/ 23 h 81"/>
                <a:gd name="T26" fmla="*/ 12 w 75"/>
                <a:gd name="T27" fmla="*/ 9 h 81"/>
                <a:gd name="T28" fmla="*/ 23 w 75"/>
                <a:gd name="T29" fmla="*/ 0 h 81"/>
                <a:gd name="T30" fmla="*/ 39 w 75"/>
                <a:gd name="T31" fmla="*/ 0 h 81"/>
                <a:gd name="T32" fmla="*/ 39 w 75"/>
                <a:gd name="T33" fmla="*/ 0 h 81"/>
                <a:gd name="T34" fmla="*/ 51 w 75"/>
                <a:gd name="T35" fmla="*/ 0 h 81"/>
                <a:gd name="T36" fmla="*/ 63 w 75"/>
                <a:gd name="T37" fmla="*/ 9 h 81"/>
                <a:gd name="T38" fmla="*/ 71 w 75"/>
                <a:gd name="T39" fmla="*/ 23 h 81"/>
                <a:gd name="T40" fmla="*/ 75 w 75"/>
                <a:gd name="T41" fmla="*/ 41 h 81"/>
                <a:gd name="T42" fmla="*/ 75 w 75"/>
                <a:gd name="T43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" h="81">
                  <a:moveTo>
                    <a:pt x="75" y="41"/>
                  </a:moveTo>
                  <a:lnTo>
                    <a:pt x="75" y="41"/>
                  </a:lnTo>
                  <a:lnTo>
                    <a:pt x="71" y="54"/>
                  </a:lnTo>
                  <a:lnTo>
                    <a:pt x="63" y="68"/>
                  </a:lnTo>
                  <a:lnTo>
                    <a:pt x="51" y="77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2" y="68"/>
                  </a:lnTo>
                  <a:lnTo>
                    <a:pt x="4" y="54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" y="23"/>
                  </a:lnTo>
                  <a:lnTo>
                    <a:pt x="12" y="9"/>
                  </a:lnTo>
                  <a:lnTo>
                    <a:pt x="23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3" y="9"/>
                  </a:lnTo>
                  <a:lnTo>
                    <a:pt x="71" y="23"/>
                  </a:lnTo>
                  <a:lnTo>
                    <a:pt x="75" y="41"/>
                  </a:lnTo>
                  <a:lnTo>
                    <a:pt x="75" y="41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Freeform 245"/>
            <p:cNvSpPr>
              <a:spLocks/>
            </p:cNvSpPr>
            <p:nvPr/>
          </p:nvSpPr>
          <p:spPr bwMode="auto">
            <a:xfrm>
              <a:off x="3968" y="3830"/>
              <a:ext cx="55" cy="94"/>
            </a:xfrm>
            <a:custGeom>
              <a:avLst/>
              <a:gdLst>
                <a:gd name="T0" fmla="*/ 55 w 55"/>
                <a:gd name="T1" fmla="*/ 50 h 94"/>
                <a:gd name="T2" fmla="*/ 55 w 55"/>
                <a:gd name="T3" fmla="*/ 50 h 94"/>
                <a:gd name="T4" fmla="*/ 51 w 55"/>
                <a:gd name="T5" fmla="*/ 32 h 94"/>
                <a:gd name="T6" fmla="*/ 43 w 55"/>
                <a:gd name="T7" fmla="*/ 14 h 94"/>
                <a:gd name="T8" fmla="*/ 31 w 55"/>
                <a:gd name="T9" fmla="*/ 5 h 94"/>
                <a:gd name="T10" fmla="*/ 16 w 55"/>
                <a:gd name="T11" fmla="*/ 0 h 94"/>
                <a:gd name="T12" fmla="*/ 16 w 55"/>
                <a:gd name="T13" fmla="*/ 0 h 94"/>
                <a:gd name="T14" fmla="*/ 0 w 55"/>
                <a:gd name="T15" fmla="*/ 5 h 94"/>
                <a:gd name="T16" fmla="*/ 8 w 55"/>
                <a:gd name="T17" fmla="*/ 94 h 94"/>
                <a:gd name="T18" fmla="*/ 8 w 55"/>
                <a:gd name="T19" fmla="*/ 94 h 94"/>
                <a:gd name="T20" fmla="*/ 16 w 55"/>
                <a:gd name="T21" fmla="*/ 94 h 94"/>
                <a:gd name="T22" fmla="*/ 16 w 55"/>
                <a:gd name="T23" fmla="*/ 94 h 94"/>
                <a:gd name="T24" fmla="*/ 31 w 55"/>
                <a:gd name="T25" fmla="*/ 90 h 94"/>
                <a:gd name="T26" fmla="*/ 43 w 55"/>
                <a:gd name="T27" fmla="*/ 81 h 94"/>
                <a:gd name="T28" fmla="*/ 51 w 55"/>
                <a:gd name="T29" fmla="*/ 68 h 94"/>
                <a:gd name="T30" fmla="*/ 55 w 55"/>
                <a:gd name="T31" fmla="*/ 50 h 94"/>
                <a:gd name="T32" fmla="*/ 55 w 55"/>
                <a:gd name="T33" fmla="*/ 5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94">
                  <a:moveTo>
                    <a:pt x="55" y="50"/>
                  </a:moveTo>
                  <a:lnTo>
                    <a:pt x="55" y="50"/>
                  </a:lnTo>
                  <a:lnTo>
                    <a:pt x="51" y="32"/>
                  </a:lnTo>
                  <a:lnTo>
                    <a:pt x="43" y="14"/>
                  </a:lnTo>
                  <a:lnTo>
                    <a:pt x="31" y="5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5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16" y="94"/>
                  </a:lnTo>
                  <a:lnTo>
                    <a:pt x="16" y="94"/>
                  </a:lnTo>
                  <a:lnTo>
                    <a:pt x="31" y="90"/>
                  </a:lnTo>
                  <a:lnTo>
                    <a:pt x="43" y="81"/>
                  </a:lnTo>
                  <a:lnTo>
                    <a:pt x="51" y="68"/>
                  </a:lnTo>
                  <a:lnTo>
                    <a:pt x="55" y="50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Freeform 246"/>
            <p:cNvSpPr>
              <a:spLocks/>
            </p:cNvSpPr>
            <p:nvPr/>
          </p:nvSpPr>
          <p:spPr bwMode="auto">
            <a:xfrm>
              <a:off x="3980" y="3987"/>
              <a:ext cx="59" cy="63"/>
            </a:xfrm>
            <a:custGeom>
              <a:avLst/>
              <a:gdLst>
                <a:gd name="T0" fmla="*/ 23 w 59"/>
                <a:gd name="T1" fmla="*/ 0 h 63"/>
                <a:gd name="T2" fmla="*/ 23 w 59"/>
                <a:gd name="T3" fmla="*/ 0 h 63"/>
                <a:gd name="T4" fmla="*/ 12 w 59"/>
                <a:gd name="T5" fmla="*/ 5 h 63"/>
                <a:gd name="T6" fmla="*/ 0 w 59"/>
                <a:gd name="T7" fmla="*/ 14 h 63"/>
                <a:gd name="T8" fmla="*/ 4 w 59"/>
                <a:gd name="T9" fmla="*/ 54 h 63"/>
                <a:gd name="T10" fmla="*/ 51 w 59"/>
                <a:gd name="T11" fmla="*/ 63 h 63"/>
                <a:gd name="T12" fmla="*/ 51 w 59"/>
                <a:gd name="T13" fmla="*/ 63 h 63"/>
                <a:gd name="T14" fmla="*/ 55 w 59"/>
                <a:gd name="T15" fmla="*/ 50 h 63"/>
                <a:gd name="T16" fmla="*/ 59 w 59"/>
                <a:gd name="T17" fmla="*/ 41 h 63"/>
                <a:gd name="T18" fmla="*/ 59 w 59"/>
                <a:gd name="T19" fmla="*/ 41 h 63"/>
                <a:gd name="T20" fmla="*/ 55 w 59"/>
                <a:gd name="T21" fmla="*/ 23 h 63"/>
                <a:gd name="T22" fmla="*/ 47 w 59"/>
                <a:gd name="T23" fmla="*/ 14 h 63"/>
                <a:gd name="T24" fmla="*/ 39 w 59"/>
                <a:gd name="T25" fmla="*/ 5 h 63"/>
                <a:gd name="T26" fmla="*/ 23 w 59"/>
                <a:gd name="T27" fmla="*/ 0 h 63"/>
                <a:gd name="T28" fmla="*/ 23 w 59"/>
                <a:gd name="T2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63">
                  <a:moveTo>
                    <a:pt x="23" y="0"/>
                  </a:moveTo>
                  <a:lnTo>
                    <a:pt x="23" y="0"/>
                  </a:lnTo>
                  <a:lnTo>
                    <a:pt x="12" y="5"/>
                  </a:lnTo>
                  <a:lnTo>
                    <a:pt x="0" y="14"/>
                  </a:lnTo>
                  <a:lnTo>
                    <a:pt x="4" y="54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5" y="50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55" y="23"/>
                  </a:lnTo>
                  <a:lnTo>
                    <a:pt x="47" y="14"/>
                  </a:lnTo>
                  <a:lnTo>
                    <a:pt x="39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Freeform 247"/>
            <p:cNvSpPr>
              <a:spLocks/>
            </p:cNvSpPr>
            <p:nvPr/>
          </p:nvSpPr>
          <p:spPr bwMode="auto">
            <a:xfrm>
              <a:off x="4319" y="3565"/>
              <a:ext cx="82" cy="67"/>
            </a:xfrm>
            <a:custGeom>
              <a:avLst/>
              <a:gdLst>
                <a:gd name="T0" fmla="*/ 39 w 82"/>
                <a:gd name="T1" fmla="*/ 67 h 67"/>
                <a:gd name="T2" fmla="*/ 39 w 82"/>
                <a:gd name="T3" fmla="*/ 67 h 67"/>
                <a:gd name="T4" fmla="*/ 55 w 82"/>
                <a:gd name="T5" fmla="*/ 63 h 67"/>
                <a:gd name="T6" fmla="*/ 70 w 82"/>
                <a:gd name="T7" fmla="*/ 54 h 67"/>
                <a:gd name="T8" fmla="*/ 78 w 82"/>
                <a:gd name="T9" fmla="*/ 40 h 67"/>
                <a:gd name="T10" fmla="*/ 82 w 82"/>
                <a:gd name="T11" fmla="*/ 18 h 67"/>
                <a:gd name="T12" fmla="*/ 82 w 82"/>
                <a:gd name="T13" fmla="*/ 18 h 67"/>
                <a:gd name="T14" fmla="*/ 78 w 82"/>
                <a:gd name="T15" fmla="*/ 9 h 67"/>
                <a:gd name="T16" fmla="*/ 74 w 82"/>
                <a:gd name="T17" fmla="*/ 0 h 67"/>
                <a:gd name="T18" fmla="*/ 4 w 82"/>
                <a:gd name="T19" fmla="*/ 0 h 67"/>
                <a:gd name="T20" fmla="*/ 4 w 82"/>
                <a:gd name="T21" fmla="*/ 0 h 67"/>
                <a:gd name="T22" fmla="*/ 0 w 82"/>
                <a:gd name="T23" fmla="*/ 9 h 67"/>
                <a:gd name="T24" fmla="*/ 0 w 82"/>
                <a:gd name="T25" fmla="*/ 18 h 67"/>
                <a:gd name="T26" fmla="*/ 0 w 82"/>
                <a:gd name="T27" fmla="*/ 18 h 67"/>
                <a:gd name="T28" fmla="*/ 0 w 82"/>
                <a:gd name="T29" fmla="*/ 40 h 67"/>
                <a:gd name="T30" fmla="*/ 11 w 82"/>
                <a:gd name="T31" fmla="*/ 54 h 67"/>
                <a:gd name="T32" fmla="*/ 23 w 82"/>
                <a:gd name="T33" fmla="*/ 63 h 67"/>
                <a:gd name="T34" fmla="*/ 39 w 82"/>
                <a:gd name="T35" fmla="*/ 67 h 67"/>
                <a:gd name="T36" fmla="*/ 39 w 82"/>
                <a:gd name="T3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67">
                  <a:moveTo>
                    <a:pt x="39" y="67"/>
                  </a:moveTo>
                  <a:lnTo>
                    <a:pt x="39" y="67"/>
                  </a:lnTo>
                  <a:lnTo>
                    <a:pt x="55" y="63"/>
                  </a:lnTo>
                  <a:lnTo>
                    <a:pt x="70" y="54"/>
                  </a:lnTo>
                  <a:lnTo>
                    <a:pt x="78" y="40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78" y="9"/>
                  </a:lnTo>
                  <a:lnTo>
                    <a:pt x="7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40"/>
                  </a:lnTo>
                  <a:lnTo>
                    <a:pt x="11" y="54"/>
                  </a:lnTo>
                  <a:lnTo>
                    <a:pt x="23" y="63"/>
                  </a:lnTo>
                  <a:lnTo>
                    <a:pt x="39" y="67"/>
                  </a:lnTo>
                  <a:lnTo>
                    <a:pt x="39" y="67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Freeform 248"/>
            <p:cNvSpPr>
              <a:spLocks/>
            </p:cNvSpPr>
            <p:nvPr/>
          </p:nvSpPr>
          <p:spPr bwMode="auto">
            <a:xfrm>
              <a:off x="4449" y="3565"/>
              <a:ext cx="138" cy="126"/>
            </a:xfrm>
            <a:custGeom>
              <a:avLst/>
              <a:gdLst>
                <a:gd name="T0" fmla="*/ 71 w 138"/>
                <a:gd name="T1" fmla="*/ 126 h 126"/>
                <a:gd name="T2" fmla="*/ 71 w 138"/>
                <a:gd name="T3" fmla="*/ 126 h 126"/>
                <a:gd name="T4" fmla="*/ 82 w 138"/>
                <a:gd name="T5" fmla="*/ 126 h 126"/>
                <a:gd name="T6" fmla="*/ 98 w 138"/>
                <a:gd name="T7" fmla="*/ 121 h 126"/>
                <a:gd name="T8" fmla="*/ 110 w 138"/>
                <a:gd name="T9" fmla="*/ 112 h 126"/>
                <a:gd name="T10" fmla="*/ 118 w 138"/>
                <a:gd name="T11" fmla="*/ 103 h 126"/>
                <a:gd name="T12" fmla="*/ 126 w 138"/>
                <a:gd name="T13" fmla="*/ 90 h 126"/>
                <a:gd name="T14" fmla="*/ 134 w 138"/>
                <a:gd name="T15" fmla="*/ 76 h 126"/>
                <a:gd name="T16" fmla="*/ 138 w 138"/>
                <a:gd name="T17" fmla="*/ 63 h 126"/>
                <a:gd name="T18" fmla="*/ 138 w 138"/>
                <a:gd name="T19" fmla="*/ 49 h 126"/>
                <a:gd name="T20" fmla="*/ 138 w 138"/>
                <a:gd name="T21" fmla="*/ 49 h 126"/>
                <a:gd name="T22" fmla="*/ 134 w 138"/>
                <a:gd name="T23" fmla="*/ 22 h 126"/>
                <a:gd name="T24" fmla="*/ 122 w 138"/>
                <a:gd name="T25" fmla="*/ 0 h 126"/>
                <a:gd name="T26" fmla="*/ 15 w 138"/>
                <a:gd name="T27" fmla="*/ 0 h 126"/>
                <a:gd name="T28" fmla="*/ 15 w 138"/>
                <a:gd name="T29" fmla="*/ 0 h 126"/>
                <a:gd name="T30" fmla="*/ 4 w 138"/>
                <a:gd name="T31" fmla="*/ 22 h 126"/>
                <a:gd name="T32" fmla="*/ 0 w 138"/>
                <a:gd name="T33" fmla="*/ 49 h 126"/>
                <a:gd name="T34" fmla="*/ 0 w 138"/>
                <a:gd name="T35" fmla="*/ 49 h 126"/>
                <a:gd name="T36" fmla="*/ 4 w 138"/>
                <a:gd name="T37" fmla="*/ 63 h 126"/>
                <a:gd name="T38" fmla="*/ 7 w 138"/>
                <a:gd name="T39" fmla="*/ 76 h 126"/>
                <a:gd name="T40" fmla="*/ 11 w 138"/>
                <a:gd name="T41" fmla="*/ 90 h 126"/>
                <a:gd name="T42" fmla="*/ 19 w 138"/>
                <a:gd name="T43" fmla="*/ 103 h 126"/>
                <a:gd name="T44" fmla="*/ 31 w 138"/>
                <a:gd name="T45" fmla="*/ 112 h 126"/>
                <a:gd name="T46" fmla="*/ 43 w 138"/>
                <a:gd name="T47" fmla="*/ 121 h 126"/>
                <a:gd name="T48" fmla="*/ 55 w 138"/>
                <a:gd name="T49" fmla="*/ 126 h 126"/>
                <a:gd name="T50" fmla="*/ 71 w 138"/>
                <a:gd name="T51" fmla="*/ 126 h 126"/>
                <a:gd name="T52" fmla="*/ 71 w 138"/>
                <a:gd name="T5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26">
                  <a:moveTo>
                    <a:pt x="71" y="126"/>
                  </a:moveTo>
                  <a:lnTo>
                    <a:pt x="71" y="126"/>
                  </a:lnTo>
                  <a:lnTo>
                    <a:pt x="82" y="126"/>
                  </a:lnTo>
                  <a:lnTo>
                    <a:pt x="98" y="121"/>
                  </a:lnTo>
                  <a:lnTo>
                    <a:pt x="110" y="112"/>
                  </a:lnTo>
                  <a:lnTo>
                    <a:pt x="118" y="103"/>
                  </a:lnTo>
                  <a:lnTo>
                    <a:pt x="126" y="90"/>
                  </a:lnTo>
                  <a:lnTo>
                    <a:pt x="134" y="76"/>
                  </a:lnTo>
                  <a:lnTo>
                    <a:pt x="138" y="63"/>
                  </a:lnTo>
                  <a:lnTo>
                    <a:pt x="138" y="49"/>
                  </a:lnTo>
                  <a:lnTo>
                    <a:pt x="138" y="49"/>
                  </a:lnTo>
                  <a:lnTo>
                    <a:pt x="134" y="22"/>
                  </a:lnTo>
                  <a:lnTo>
                    <a:pt x="122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4" y="22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" y="63"/>
                  </a:lnTo>
                  <a:lnTo>
                    <a:pt x="7" y="76"/>
                  </a:lnTo>
                  <a:lnTo>
                    <a:pt x="11" y="90"/>
                  </a:lnTo>
                  <a:lnTo>
                    <a:pt x="19" y="103"/>
                  </a:lnTo>
                  <a:lnTo>
                    <a:pt x="31" y="112"/>
                  </a:lnTo>
                  <a:lnTo>
                    <a:pt x="43" y="121"/>
                  </a:lnTo>
                  <a:lnTo>
                    <a:pt x="55" y="126"/>
                  </a:lnTo>
                  <a:lnTo>
                    <a:pt x="71" y="126"/>
                  </a:lnTo>
                  <a:lnTo>
                    <a:pt x="71" y="126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Freeform 249"/>
            <p:cNvSpPr>
              <a:spLocks/>
            </p:cNvSpPr>
            <p:nvPr/>
          </p:nvSpPr>
          <p:spPr bwMode="auto">
            <a:xfrm>
              <a:off x="4445" y="3898"/>
              <a:ext cx="110" cy="161"/>
            </a:xfrm>
            <a:custGeom>
              <a:avLst/>
              <a:gdLst>
                <a:gd name="T0" fmla="*/ 71 w 110"/>
                <a:gd name="T1" fmla="*/ 0 h 161"/>
                <a:gd name="T2" fmla="*/ 71 w 110"/>
                <a:gd name="T3" fmla="*/ 0 h 161"/>
                <a:gd name="T4" fmla="*/ 59 w 110"/>
                <a:gd name="T5" fmla="*/ 0 h 161"/>
                <a:gd name="T6" fmla="*/ 43 w 110"/>
                <a:gd name="T7" fmla="*/ 4 h 161"/>
                <a:gd name="T8" fmla="*/ 31 w 110"/>
                <a:gd name="T9" fmla="*/ 13 h 161"/>
                <a:gd name="T10" fmla="*/ 19 w 110"/>
                <a:gd name="T11" fmla="*/ 22 h 161"/>
                <a:gd name="T12" fmla="*/ 11 w 110"/>
                <a:gd name="T13" fmla="*/ 35 h 161"/>
                <a:gd name="T14" fmla="*/ 4 w 110"/>
                <a:gd name="T15" fmla="*/ 49 h 161"/>
                <a:gd name="T16" fmla="*/ 0 w 110"/>
                <a:gd name="T17" fmla="*/ 62 h 161"/>
                <a:gd name="T18" fmla="*/ 0 w 110"/>
                <a:gd name="T19" fmla="*/ 80 h 161"/>
                <a:gd name="T20" fmla="*/ 0 w 110"/>
                <a:gd name="T21" fmla="*/ 80 h 161"/>
                <a:gd name="T22" fmla="*/ 0 w 110"/>
                <a:gd name="T23" fmla="*/ 98 h 161"/>
                <a:gd name="T24" fmla="*/ 4 w 110"/>
                <a:gd name="T25" fmla="*/ 112 h 161"/>
                <a:gd name="T26" fmla="*/ 11 w 110"/>
                <a:gd name="T27" fmla="*/ 125 h 161"/>
                <a:gd name="T28" fmla="*/ 19 w 110"/>
                <a:gd name="T29" fmla="*/ 139 h 161"/>
                <a:gd name="T30" fmla="*/ 31 w 110"/>
                <a:gd name="T31" fmla="*/ 148 h 161"/>
                <a:gd name="T32" fmla="*/ 43 w 110"/>
                <a:gd name="T33" fmla="*/ 157 h 161"/>
                <a:gd name="T34" fmla="*/ 59 w 110"/>
                <a:gd name="T35" fmla="*/ 161 h 161"/>
                <a:gd name="T36" fmla="*/ 71 w 110"/>
                <a:gd name="T37" fmla="*/ 161 h 161"/>
                <a:gd name="T38" fmla="*/ 71 w 110"/>
                <a:gd name="T39" fmla="*/ 161 h 161"/>
                <a:gd name="T40" fmla="*/ 75 w 110"/>
                <a:gd name="T41" fmla="*/ 161 h 161"/>
                <a:gd name="T42" fmla="*/ 110 w 110"/>
                <a:gd name="T43" fmla="*/ 9 h 161"/>
                <a:gd name="T44" fmla="*/ 110 w 110"/>
                <a:gd name="T45" fmla="*/ 9 h 161"/>
                <a:gd name="T46" fmla="*/ 90 w 110"/>
                <a:gd name="T47" fmla="*/ 0 h 161"/>
                <a:gd name="T48" fmla="*/ 71 w 110"/>
                <a:gd name="T49" fmla="*/ 0 h 161"/>
                <a:gd name="T50" fmla="*/ 71 w 110"/>
                <a:gd name="T5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0" h="161">
                  <a:moveTo>
                    <a:pt x="71" y="0"/>
                  </a:moveTo>
                  <a:lnTo>
                    <a:pt x="71" y="0"/>
                  </a:lnTo>
                  <a:lnTo>
                    <a:pt x="59" y="0"/>
                  </a:lnTo>
                  <a:lnTo>
                    <a:pt x="43" y="4"/>
                  </a:lnTo>
                  <a:lnTo>
                    <a:pt x="31" y="13"/>
                  </a:lnTo>
                  <a:lnTo>
                    <a:pt x="19" y="22"/>
                  </a:lnTo>
                  <a:lnTo>
                    <a:pt x="11" y="35"/>
                  </a:lnTo>
                  <a:lnTo>
                    <a:pt x="4" y="49"/>
                  </a:lnTo>
                  <a:lnTo>
                    <a:pt x="0" y="62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98"/>
                  </a:lnTo>
                  <a:lnTo>
                    <a:pt x="4" y="112"/>
                  </a:lnTo>
                  <a:lnTo>
                    <a:pt x="11" y="125"/>
                  </a:lnTo>
                  <a:lnTo>
                    <a:pt x="19" y="139"/>
                  </a:lnTo>
                  <a:lnTo>
                    <a:pt x="31" y="148"/>
                  </a:lnTo>
                  <a:lnTo>
                    <a:pt x="43" y="157"/>
                  </a:lnTo>
                  <a:lnTo>
                    <a:pt x="59" y="161"/>
                  </a:lnTo>
                  <a:lnTo>
                    <a:pt x="71" y="161"/>
                  </a:lnTo>
                  <a:lnTo>
                    <a:pt x="71" y="161"/>
                  </a:lnTo>
                  <a:lnTo>
                    <a:pt x="75" y="161"/>
                  </a:lnTo>
                  <a:lnTo>
                    <a:pt x="110" y="9"/>
                  </a:lnTo>
                  <a:lnTo>
                    <a:pt x="110" y="9"/>
                  </a:lnTo>
                  <a:lnTo>
                    <a:pt x="90" y="0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Freeform 250"/>
            <p:cNvSpPr>
              <a:spLocks/>
            </p:cNvSpPr>
            <p:nvPr/>
          </p:nvSpPr>
          <p:spPr bwMode="auto">
            <a:xfrm>
              <a:off x="4169" y="4010"/>
              <a:ext cx="130" cy="85"/>
            </a:xfrm>
            <a:custGeom>
              <a:avLst/>
              <a:gdLst>
                <a:gd name="T0" fmla="*/ 63 w 130"/>
                <a:gd name="T1" fmla="*/ 0 h 85"/>
                <a:gd name="T2" fmla="*/ 63 w 130"/>
                <a:gd name="T3" fmla="*/ 0 h 85"/>
                <a:gd name="T4" fmla="*/ 39 w 130"/>
                <a:gd name="T5" fmla="*/ 4 h 85"/>
                <a:gd name="T6" fmla="*/ 20 w 130"/>
                <a:gd name="T7" fmla="*/ 18 h 85"/>
                <a:gd name="T8" fmla="*/ 8 w 130"/>
                <a:gd name="T9" fmla="*/ 40 h 85"/>
                <a:gd name="T10" fmla="*/ 0 w 130"/>
                <a:gd name="T11" fmla="*/ 63 h 85"/>
                <a:gd name="T12" fmla="*/ 130 w 130"/>
                <a:gd name="T13" fmla="*/ 85 h 85"/>
                <a:gd name="T14" fmla="*/ 130 w 130"/>
                <a:gd name="T15" fmla="*/ 85 h 85"/>
                <a:gd name="T16" fmla="*/ 130 w 130"/>
                <a:gd name="T17" fmla="*/ 76 h 85"/>
                <a:gd name="T18" fmla="*/ 130 w 130"/>
                <a:gd name="T19" fmla="*/ 76 h 85"/>
                <a:gd name="T20" fmla="*/ 130 w 130"/>
                <a:gd name="T21" fmla="*/ 63 h 85"/>
                <a:gd name="T22" fmla="*/ 126 w 130"/>
                <a:gd name="T23" fmla="*/ 49 h 85"/>
                <a:gd name="T24" fmla="*/ 118 w 130"/>
                <a:gd name="T25" fmla="*/ 36 h 85"/>
                <a:gd name="T26" fmla="*/ 110 w 130"/>
                <a:gd name="T27" fmla="*/ 22 h 85"/>
                <a:gd name="T28" fmla="*/ 102 w 130"/>
                <a:gd name="T29" fmla="*/ 13 h 85"/>
                <a:gd name="T30" fmla="*/ 90 w 130"/>
                <a:gd name="T31" fmla="*/ 9 h 85"/>
                <a:gd name="T32" fmla="*/ 75 w 130"/>
                <a:gd name="T33" fmla="*/ 4 h 85"/>
                <a:gd name="T34" fmla="*/ 63 w 130"/>
                <a:gd name="T35" fmla="*/ 0 h 85"/>
                <a:gd name="T36" fmla="*/ 63 w 130"/>
                <a:gd name="T3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0" h="85">
                  <a:moveTo>
                    <a:pt x="63" y="0"/>
                  </a:moveTo>
                  <a:lnTo>
                    <a:pt x="63" y="0"/>
                  </a:lnTo>
                  <a:lnTo>
                    <a:pt x="39" y="4"/>
                  </a:lnTo>
                  <a:lnTo>
                    <a:pt x="20" y="18"/>
                  </a:lnTo>
                  <a:lnTo>
                    <a:pt x="8" y="40"/>
                  </a:lnTo>
                  <a:lnTo>
                    <a:pt x="0" y="63"/>
                  </a:lnTo>
                  <a:lnTo>
                    <a:pt x="130" y="85"/>
                  </a:lnTo>
                  <a:lnTo>
                    <a:pt x="130" y="85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30" y="63"/>
                  </a:lnTo>
                  <a:lnTo>
                    <a:pt x="126" y="49"/>
                  </a:lnTo>
                  <a:lnTo>
                    <a:pt x="118" y="36"/>
                  </a:lnTo>
                  <a:lnTo>
                    <a:pt x="110" y="22"/>
                  </a:lnTo>
                  <a:lnTo>
                    <a:pt x="102" y="13"/>
                  </a:lnTo>
                  <a:lnTo>
                    <a:pt x="90" y="9"/>
                  </a:lnTo>
                  <a:lnTo>
                    <a:pt x="75" y="4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Freeform 251"/>
            <p:cNvSpPr>
              <a:spLocks/>
            </p:cNvSpPr>
            <p:nvPr/>
          </p:nvSpPr>
          <p:spPr bwMode="auto">
            <a:xfrm>
              <a:off x="4389" y="4059"/>
              <a:ext cx="99" cy="68"/>
            </a:xfrm>
            <a:custGeom>
              <a:avLst/>
              <a:gdLst>
                <a:gd name="T0" fmla="*/ 52 w 99"/>
                <a:gd name="T1" fmla="*/ 0 h 68"/>
                <a:gd name="T2" fmla="*/ 52 w 99"/>
                <a:gd name="T3" fmla="*/ 0 h 68"/>
                <a:gd name="T4" fmla="*/ 32 w 99"/>
                <a:gd name="T5" fmla="*/ 5 h 68"/>
                <a:gd name="T6" fmla="*/ 16 w 99"/>
                <a:gd name="T7" fmla="*/ 14 h 68"/>
                <a:gd name="T8" fmla="*/ 4 w 99"/>
                <a:gd name="T9" fmla="*/ 32 h 68"/>
                <a:gd name="T10" fmla="*/ 0 w 99"/>
                <a:gd name="T11" fmla="*/ 54 h 68"/>
                <a:gd name="T12" fmla="*/ 99 w 99"/>
                <a:gd name="T13" fmla="*/ 68 h 68"/>
                <a:gd name="T14" fmla="*/ 99 w 99"/>
                <a:gd name="T15" fmla="*/ 68 h 68"/>
                <a:gd name="T16" fmla="*/ 99 w 99"/>
                <a:gd name="T17" fmla="*/ 54 h 68"/>
                <a:gd name="T18" fmla="*/ 99 w 99"/>
                <a:gd name="T19" fmla="*/ 54 h 68"/>
                <a:gd name="T20" fmla="*/ 95 w 99"/>
                <a:gd name="T21" fmla="*/ 32 h 68"/>
                <a:gd name="T22" fmla="*/ 83 w 99"/>
                <a:gd name="T23" fmla="*/ 14 h 68"/>
                <a:gd name="T24" fmla="*/ 67 w 99"/>
                <a:gd name="T25" fmla="*/ 5 h 68"/>
                <a:gd name="T26" fmla="*/ 52 w 99"/>
                <a:gd name="T27" fmla="*/ 0 h 68"/>
                <a:gd name="T28" fmla="*/ 52 w 99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68">
                  <a:moveTo>
                    <a:pt x="52" y="0"/>
                  </a:moveTo>
                  <a:lnTo>
                    <a:pt x="52" y="0"/>
                  </a:lnTo>
                  <a:lnTo>
                    <a:pt x="32" y="5"/>
                  </a:lnTo>
                  <a:lnTo>
                    <a:pt x="16" y="14"/>
                  </a:lnTo>
                  <a:lnTo>
                    <a:pt x="4" y="32"/>
                  </a:lnTo>
                  <a:lnTo>
                    <a:pt x="0" y="54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5" y="32"/>
                  </a:lnTo>
                  <a:lnTo>
                    <a:pt x="83" y="14"/>
                  </a:lnTo>
                  <a:lnTo>
                    <a:pt x="67" y="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45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Freeform 252"/>
            <p:cNvSpPr>
              <a:spLocks/>
            </p:cNvSpPr>
            <p:nvPr/>
          </p:nvSpPr>
          <p:spPr bwMode="auto">
            <a:xfrm>
              <a:off x="3956" y="3767"/>
              <a:ext cx="631" cy="45"/>
            </a:xfrm>
            <a:custGeom>
              <a:avLst/>
              <a:gdLst>
                <a:gd name="T0" fmla="*/ 4 w 631"/>
                <a:gd name="T1" fmla="*/ 41 h 45"/>
                <a:gd name="T2" fmla="*/ 4 w 631"/>
                <a:gd name="T3" fmla="*/ 41 h 45"/>
                <a:gd name="T4" fmla="*/ 47 w 631"/>
                <a:gd name="T5" fmla="*/ 36 h 45"/>
                <a:gd name="T6" fmla="*/ 169 w 631"/>
                <a:gd name="T7" fmla="*/ 36 h 45"/>
                <a:gd name="T8" fmla="*/ 367 w 631"/>
                <a:gd name="T9" fmla="*/ 36 h 45"/>
                <a:gd name="T10" fmla="*/ 485 w 631"/>
                <a:gd name="T11" fmla="*/ 41 h 45"/>
                <a:gd name="T12" fmla="*/ 623 w 631"/>
                <a:gd name="T13" fmla="*/ 45 h 45"/>
                <a:gd name="T14" fmla="*/ 631 w 631"/>
                <a:gd name="T15" fmla="*/ 9 h 45"/>
                <a:gd name="T16" fmla="*/ 0 w 631"/>
                <a:gd name="T17" fmla="*/ 0 h 45"/>
                <a:gd name="T18" fmla="*/ 4 w 631"/>
                <a:gd name="T19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5">
                  <a:moveTo>
                    <a:pt x="4" y="41"/>
                  </a:moveTo>
                  <a:lnTo>
                    <a:pt x="4" y="41"/>
                  </a:lnTo>
                  <a:lnTo>
                    <a:pt x="47" y="36"/>
                  </a:lnTo>
                  <a:lnTo>
                    <a:pt x="169" y="36"/>
                  </a:lnTo>
                  <a:lnTo>
                    <a:pt x="367" y="36"/>
                  </a:lnTo>
                  <a:lnTo>
                    <a:pt x="485" y="41"/>
                  </a:lnTo>
                  <a:lnTo>
                    <a:pt x="623" y="45"/>
                  </a:lnTo>
                  <a:lnTo>
                    <a:pt x="631" y="9"/>
                  </a:lnTo>
                  <a:lnTo>
                    <a:pt x="0" y="0"/>
                  </a:lnTo>
                  <a:lnTo>
                    <a:pt x="4" y="41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Freeform 253"/>
            <p:cNvSpPr>
              <a:spLocks/>
            </p:cNvSpPr>
            <p:nvPr/>
          </p:nvSpPr>
          <p:spPr bwMode="auto">
            <a:xfrm>
              <a:off x="4240" y="3551"/>
              <a:ext cx="51" cy="540"/>
            </a:xfrm>
            <a:custGeom>
              <a:avLst/>
              <a:gdLst>
                <a:gd name="T0" fmla="*/ 12 w 51"/>
                <a:gd name="T1" fmla="*/ 0 h 540"/>
                <a:gd name="T2" fmla="*/ 12 w 51"/>
                <a:gd name="T3" fmla="*/ 0 h 540"/>
                <a:gd name="T4" fmla="*/ 12 w 51"/>
                <a:gd name="T5" fmla="*/ 252 h 540"/>
                <a:gd name="T6" fmla="*/ 8 w 51"/>
                <a:gd name="T7" fmla="*/ 432 h 540"/>
                <a:gd name="T8" fmla="*/ 4 w 51"/>
                <a:gd name="T9" fmla="*/ 495 h 540"/>
                <a:gd name="T10" fmla="*/ 0 w 51"/>
                <a:gd name="T11" fmla="*/ 531 h 540"/>
                <a:gd name="T12" fmla="*/ 35 w 51"/>
                <a:gd name="T13" fmla="*/ 540 h 540"/>
                <a:gd name="T14" fmla="*/ 51 w 51"/>
                <a:gd name="T15" fmla="*/ 0 h 540"/>
                <a:gd name="T16" fmla="*/ 12 w 51"/>
                <a:gd name="T17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40">
                  <a:moveTo>
                    <a:pt x="12" y="0"/>
                  </a:moveTo>
                  <a:lnTo>
                    <a:pt x="12" y="0"/>
                  </a:lnTo>
                  <a:lnTo>
                    <a:pt x="12" y="252"/>
                  </a:lnTo>
                  <a:lnTo>
                    <a:pt x="8" y="432"/>
                  </a:lnTo>
                  <a:lnTo>
                    <a:pt x="4" y="495"/>
                  </a:lnTo>
                  <a:lnTo>
                    <a:pt x="0" y="531"/>
                  </a:lnTo>
                  <a:lnTo>
                    <a:pt x="35" y="540"/>
                  </a:lnTo>
                  <a:lnTo>
                    <a:pt x="5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B9E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Freeform 254"/>
            <p:cNvSpPr>
              <a:spLocks/>
            </p:cNvSpPr>
            <p:nvPr/>
          </p:nvSpPr>
          <p:spPr bwMode="auto">
            <a:xfrm>
              <a:off x="4862" y="3439"/>
              <a:ext cx="44" cy="103"/>
            </a:xfrm>
            <a:custGeom>
              <a:avLst/>
              <a:gdLst>
                <a:gd name="T0" fmla="*/ 0 w 44"/>
                <a:gd name="T1" fmla="*/ 0 h 103"/>
                <a:gd name="T2" fmla="*/ 20 w 44"/>
                <a:gd name="T3" fmla="*/ 103 h 103"/>
                <a:gd name="T4" fmla="*/ 20 w 44"/>
                <a:gd name="T5" fmla="*/ 103 h 103"/>
                <a:gd name="T6" fmla="*/ 32 w 44"/>
                <a:gd name="T7" fmla="*/ 63 h 103"/>
                <a:gd name="T8" fmla="*/ 44 w 44"/>
                <a:gd name="T9" fmla="*/ 27 h 103"/>
                <a:gd name="T10" fmla="*/ 0 w 44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03">
                  <a:moveTo>
                    <a:pt x="0" y="0"/>
                  </a:moveTo>
                  <a:lnTo>
                    <a:pt x="20" y="103"/>
                  </a:lnTo>
                  <a:lnTo>
                    <a:pt x="20" y="103"/>
                  </a:lnTo>
                  <a:lnTo>
                    <a:pt x="32" y="63"/>
                  </a:lnTo>
                  <a:lnTo>
                    <a:pt x="44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Freeform 255"/>
            <p:cNvSpPr>
              <a:spLocks/>
            </p:cNvSpPr>
            <p:nvPr/>
          </p:nvSpPr>
          <p:spPr bwMode="auto">
            <a:xfrm>
              <a:off x="4882" y="3466"/>
              <a:ext cx="59" cy="144"/>
            </a:xfrm>
            <a:custGeom>
              <a:avLst/>
              <a:gdLst>
                <a:gd name="T0" fmla="*/ 24 w 59"/>
                <a:gd name="T1" fmla="*/ 0 h 144"/>
                <a:gd name="T2" fmla="*/ 24 w 59"/>
                <a:gd name="T3" fmla="*/ 0 h 144"/>
                <a:gd name="T4" fmla="*/ 12 w 59"/>
                <a:gd name="T5" fmla="*/ 36 h 144"/>
                <a:gd name="T6" fmla="*/ 0 w 59"/>
                <a:gd name="T7" fmla="*/ 76 h 144"/>
                <a:gd name="T8" fmla="*/ 12 w 59"/>
                <a:gd name="T9" fmla="*/ 144 h 144"/>
                <a:gd name="T10" fmla="*/ 12 w 59"/>
                <a:gd name="T11" fmla="*/ 144 h 144"/>
                <a:gd name="T12" fmla="*/ 39 w 59"/>
                <a:gd name="T13" fmla="*/ 85 h 144"/>
                <a:gd name="T14" fmla="*/ 59 w 59"/>
                <a:gd name="T15" fmla="*/ 23 h 144"/>
                <a:gd name="T16" fmla="*/ 24 w 59"/>
                <a:gd name="T1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44">
                  <a:moveTo>
                    <a:pt x="24" y="0"/>
                  </a:moveTo>
                  <a:lnTo>
                    <a:pt x="24" y="0"/>
                  </a:lnTo>
                  <a:lnTo>
                    <a:pt x="12" y="36"/>
                  </a:lnTo>
                  <a:lnTo>
                    <a:pt x="0" y="76"/>
                  </a:lnTo>
                  <a:lnTo>
                    <a:pt x="12" y="144"/>
                  </a:lnTo>
                  <a:lnTo>
                    <a:pt x="12" y="144"/>
                  </a:lnTo>
                  <a:lnTo>
                    <a:pt x="39" y="85"/>
                  </a:lnTo>
                  <a:lnTo>
                    <a:pt x="59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1" name="Freeform 256"/>
            <p:cNvSpPr>
              <a:spLocks/>
            </p:cNvSpPr>
            <p:nvPr/>
          </p:nvSpPr>
          <p:spPr bwMode="auto">
            <a:xfrm>
              <a:off x="4894" y="3489"/>
              <a:ext cx="79" cy="215"/>
            </a:xfrm>
            <a:custGeom>
              <a:avLst/>
              <a:gdLst>
                <a:gd name="T0" fmla="*/ 47 w 79"/>
                <a:gd name="T1" fmla="*/ 0 h 215"/>
                <a:gd name="T2" fmla="*/ 47 w 79"/>
                <a:gd name="T3" fmla="*/ 0 h 215"/>
                <a:gd name="T4" fmla="*/ 27 w 79"/>
                <a:gd name="T5" fmla="*/ 62 h 215"/>
                <a:gd name="T6" fmla="*/ 0 w 79"/>
                <a:gd name="T7" fmla="*/ 121 h 215"/>
                <a:gd name="T8" fmla="*/ 20 w 79"/>
                <a:gd name="T9" fmla="*/ 215 h 215"/>
                <a:gd name="T10" fmla="*/ 20 w 79"/>
                <a:gd name="T11" fmla="*/ 215 h 215"/>
                <a:gd name="T12" fmla="*/ 39 w 79"/>
                <a:gd name="T13" fmla="*/ 170 h 215"/>
                <a:gd name="T14" fmla="*/ 55 w 79"/>
                <a:gd name="T15" fmla="*/ 121 h 215"/>
                <a:gd name="T16" fmla="*/ 79 w 79"/>
                <a:gd name="T17" fmla="*/ 22 h 215"/>
                <a:gd name="T18" fmla="*/ 47 w 79"/>
                <a:gd name="T1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215">
                  <a:moveTo>
                    <a:pt x="47" y="0"/>
                  </a:moveTo>
                  <a:lnTo>
                    <a:pt x="47" y="0"/>
                  </a:lnTo>
                  <a:lnTo>
                    <a:pt x="27" y="62"/>
                  </a:lnTo>
                  <a:lnTo>
                    <a:pt x="0" y="121"/>
                  </a:lnTo>
                  <a:lnTo>
                    <a:pt x="20" y="215"/>
                  </a:lnTo>
                  <a:lnTo>
                    <a:pt x="20" y="215"/>
                  </a:lnTo>
                  <a:lnTo>
                    <a:pt x="39" y="170"/>
                  </a:lnTo>
                  <a:lnTo>
                    <a:pt x="55" y="121"/>
                  </a:lnTo>
                  <a:lnTo>
                    <a:pt x="79" y="2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86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Freeform 257"/>
            <p:cNvSpPr>
              <a:spLocks/>
            </p:cNvSpPr>
            <p:nvPr/>
          </p:nvSpPr>
          <p:spPr bwMode="auto">
            <a:xfrm>
              <a:off x="4914" y="3511"/>
              <a:ext cx="114" cy="270"/>
            </a:xfrm>
            <a:custGeom>
              <a:avLst/>
              <a:gdLst>
                <a:gd name="T0" fmla="*/ 114 w 114"/>
                <a:gd name="T1" fmla="*/ 31 h 270"/>
                <a:gd name="T2" fmla="*/ 59 w 114"/>
                <a:gd name="T3" fmla="*/ 0 h 270"/>
                <a:gd name="T4" fmla="*/ 59 w 114"/>
                <a:gd name="T5" fmla="*/ 0 h 270"/>
                <a:gd name="T6" fmla="*/ 35 w 114"/>
                <a:gd name="T7" fmla="*/ 99 h 270"/>
                <a:gd name="T8" fmla="*/ 19 w 114"/>
                <a:gd name="T9" fmla="*/ 148 h 270"/>
                <a:gd name="T10" fmla="*/ 0 w 114"/>
                <a:gd name="T11" fmla="*/ 193 h 270"/>
                <a:gd name="T12" fmla="*/ 15 w 114"/>
                <a:gd name="T13" fmla="*/ 270 h 270"/>
                <a:gd name="T14" fmla="*/ 15 w 114"/>
                <a:gd name="T15" fmla="*/ 270 h 270"/>
                <a:gd name="T16" fmla="*/ 67 w 114"/>
                <a:gd name="T17" fmla="*/ 153 h 270"/>
                <a:gd name="T18" fmla="*/ 114 w 114"/>
                <a:gd name="T19" fmla="*/ 31 h 270"/>
                <a:gd name="T20" fmla="*/ 114 w 114"/>
                <a:gd name="T21" fmla="*/ 3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270">
                  <a:moveTo>
                    <a:pt x="114" y="31"/>
                  </a:moveTo>
                  <a:lnTo>
                    <a:pt x="59" y="0"/>
                  </a:lnTo>
                  <a:lnTo>
                    <a:pt x="59" y="0"/>
                  </a:lnTo>
                  <a:lnTo>
                    <a:pt x="35" y="99"/>
                  </a:lnTo>
                  <a:lnTo>
                    <a:pt x="19" y="148"/>
                  </a:lnTo>
                  <a:lnTo>
                    <a:pt x="0" y="193"/>
                  </a:lnTo>
                  <a:lnTo>
                    <a:pt x="15" y="270"/>
                  </a:lnTo>
                  <a:lnTo>
                    <a:pt x="15" y="270"/>
                  </a:lnTo>
                  <a:lnTo>
                    <a:pt x="67" y="153"/>
                  </a:lnTo>
                  <a:lnTo>
                    <a:pt x="114" y="31"/>
                  </a:lnTo>
                  <a:lnTo>
                    <a:pt x="114" y="3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3" name="Freeform 258"/>
            <p:cNvSpPr>
              <a:spLocks/>
            </p:cNvSpPr>
            <p:nvPr/>
          </p:nvSpPr>
          <p:spPr bwMode="auto">
            <a:xfrm>
              <a:off x="4929" y="3542"/>
              <a:ext cx="142" cy="347"/>
            </a:xfrm>
            <a:custGeom>
              <a:avLst/>
              <a:gdLst>
                <a:gd name="T0" fmla="*/ 142 w 142"/>
                <a:gd name="T1" fmla="*/ 27 h 347"/>
                <a:gd name="T2" fmla="*/ 99 w 142"/>
                <a:gd name="T3" fmla="*/ 0 h 347"/>
                <a:gd name="T4" fmla="*/ 99 w 142"/>
                <a:gd name="T5" fmla="*/ 0 h 347"/>
                <a:gd name="T6" fmla="*/ 52 w 142"/>
                <a:gd name="T7" fmla="*/ 122 h 347"/>
                <a:gd name="T8" fmla="*/ 0 w 142"/>
                <a:gd name="T9" fmla="*/ 239 h 347"/>
                <a:gd name="T10" fmla="*/ 20 w 142"/>
                <a:gd name="T11" fmla="*/ 347 h 347"/>
                <a:gd name="T12" fmla="*/ 20 w 142"/>
                <a:gd name="T13" fmla="*/ 347 h 347"/>
                <a:gd name="T14" fmla="*/ 44 w 142"/>
                <a:gd name="T15" fmla="*/ 311 h 347"/>
                <a:gd name="T16" fmla="*/ 63 w 142"/>
                <a:gd name="T17" fmla="*/ 275 h 347"/>
                <a:gd name="T18" fmla="*/ 79 w 142"/>
                <a:gd name="T19" fmla="*/ 234 h 347"/>
                <a:gd name="T20" fmla="*/ 95 w 142"/>
                <a:gd name="T21" fmla="*/ 194 h 347"/>
                <a:gd name="T22" fmla="*/ 119 w 142"/>
                <a:gd name="T23" fmla="*/ 113 h 347"/>
                <a:gd name="T24" fmla="*/ 142 w 142"/>
                <a:gd name="T25" fmla="*/ 27 h 347"/>
                <a:gd name="T26" fmla="*/ 142 w 142"/>
                <a:gd name="T27" fmla="*/ 2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347">
                  <a:moveTo>
                    <a:pt x="142" y="27"/>
                  </a:moveTo>
                  <a:lnTo>
                    <a:pt x="99" y="0"/>
                  </a:lnTo>
                  <a:lnTo>
                    <a:pt x="99" y="0"/>
                  </a:lnTo>
                  <a:lnTo>
                    <a:pt x="52" y="122"/>
                  </a:lnTo>
                  <a:lnTo>
                    <a:pt x="0" y="239"/>
                  </a:lnTo>
                  <a:lnTo>
                    <a:pt x="20" y="347"/>
                  </a:lnTo>
                  <a:lnTo>
                    <a:pt x="20" y="347"/>
                  </a:lnTo>
                  <a:lnTo>
                    <a:pt x="44" y="311"/>
                  </a:lnTo>
                  <a:lnTo>
                    <a:pt x="63" y="275"/>
                  </a:lnTo>
                  <a:lnTo>
                    <a:pt x="79" y="234"/>
                  </a:lnTo>
                  <a:lnTo>
                    <a:pt x="95" y="194"/>
                  </a:lnTo>
                  <a:lnTo>
                    <a:pt x="119" y="113"/>
                  </a:lnTo>
                  <a:lnTo>
                    <a:pt x="142" y="27"/>
                  </a:lnTo>
                  <a:lnTo>
                    <a:pt x="142" y="27"/>
                  </a:lnTo>
                  <a:close/>
                </a:path>
              </a:pathLst>
            </a:custGeom>
            <a:solidFill>
              <a:srgbClr val="F86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4" name="Freeform 259"/>
            <p:cNvSpPr>
              <a:spLocks/>
            </p:cNvSpPr>
            <p:nvPr/>
          </p:nvSpPr>
          <p:spPr bwMode="auto">
            <a:xfrm>
              <a:off x="4949" y="3569"/>
              <a:ext cx="173" cy="387"/>
            </a:xfrm>
            <a:custGeom>
              <a:avLst/>
              <a:gdLst>
                <a:gd name="T0" fmla="*/ 173 w 173"/>
                <a:gd name="T1" fmla="*/ 32 h 387"/>
                <a:gd name="T2" fmla="*/ 122 w 173"/>
                <a:gd name="T3" fmla="*/ 0 h 387"/>
                <a:gd name="T4" fmla="*/ 122 w 173"/>
                <a:gd name="T5" fmla="*/ 0 h 387"/>
                <a:gd name="T6" fmla="*/ 99 w 173"/>
                <a:gd name="T7" fmla="*/ 86 h 387"/>
                <a:gd name="T8" fmla="*/ 75 w 173"/>
                <a:gd name="T9" fmla="*/ 167 h 387"/>
                <a:gd name="T10" fmla="*/ 59 w 173"/>
                <a:gd name="T11" fmla="*/ 207 h 387"/>
                <a:gd name="T12" fmla="*/ 43 w 173"/>
                <a:gd name="T13" fmla="*/ 248 h 387"/>
                <a:gd name="T14" fmla="*/ 24 w 173"/>
                <a:gd name="T15" fmla="*/ 284 h 387"/>
                <a:gd name="T16" fmla="*/ 0 w 173"/>
                <a:gd name="T17" fmla="*/ 320 h 387"/>
                <a:gd name="T18" fmla="*/ 16 w 173"/>
                <a:gd name="T19" fmla="*/ 387 h 387"/>
                <a:gd name="T20" fmla="*/ 16 w 173"/>
                <a:gd name="T21" fmla="*/ 387 h 387"/>
                <a:gd name="T22" fmla="*/ 47 w 173"/>
                <a:gd name="T23" fmla="*/ 378 h 387"/>
                <a:gd name="T24" fmla="*/ 47 w 173"/>
                <a:gd name="T25" fmla="*/ 378 h 387"/>
                <a:gd name="T26" fmla="*/ 91 w 173"/>
                <a:gd name="T27" fmla="*/ 297 h 387"/>
                <a:gd name="T28" fmla="*/ 126 w 173"/>
                <a:gd name="T29" fmla="*/ 212 h 387"/>
                <a:gd name="T30" fmla="*/ 154 w 173"/>
                <a:gd name="T31" fmla="*/ 122 h 387"/>
                <a:gd name="T32" fmla="*/ 173 w 173"/>
                <a:gd name="T33" fmla="*/ 32 h 387"/>
                <a:gd name="T34" fmla="*/ 173 w 173"/>
                <a:gd name="T35" fmla="*/ 3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" h="387">
                  <a:moveTo>
                    <a:pt x="173" y="3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99" y="86"/>
                  </a:lnTo>
                  <a:lnTo>
                    <a:pt x="75" y="167"/>
                  </a:lnTo>
                  <a:lnTo>
                    <a:pt x="59" y="207"/>
                  </a:lnTo>
                  <a:lnTo>
                    <a:pt x="43" y="248"/>
                  </a:lnTo>
                  <a:lnTo>
                    <a:pt x="24" y="284"/>
                  </a:lnTo>
                  <a:lnTo>
                    <a:pt x="0" y="320"/>
                  </a:lnTo>
                  <a:lnTo>
                    <a:pt x="16" y="387"/>
                  </a:lnTo>
                  <a:lnTo>
                    <a:pt x="16" y="387"/>
                  </a:lnTo>
                  <a:lnTo>
                    <a:pt x="47" y="378"/>
                  </a:lnTo>
                  <a:lnTo>
                    <a:pt x="47" y="378"/>
                  </a:lnTo>
                  <a:lnTo>
                    <a:pt x="91" y="297"/>
                  </a:lnTo>
                  <a:lnTo>
                    <a:pt x="126" y="212"/>
                  </a:lnTo>
                  <a:lnTo>
                    <a:pt x="154" y="122"/>
                  </a:lnTo>
                  <a:lnTo>
                    <a:pt x="173" y="32"/>
                  </a:lnTo>
                  <a:lnTo>
                    <a:pt x="173" y="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5" name="Freeform 260"/>
            <p:cNvSpPr>
              <a:spLocks/>
            </p:cNvSpPr>
            <p:nvPr/>
          </p:nvSpPr>
          <p:spPr bwMode="auto">
            <a:xfrm>
              <a:off x="4996" y="3601"/>
              <a:ext cx="197" cy="346"/>
            </a:xfrm>
            <a:custGeom>
              <a:avLst/>
              <a:gdLst>
                <a:gd name="T0" fmla="*/ 103 w 197"/>
                <a:gd name="T1" fmla="*/ 310 h 346"/>
                <a:gd name="T2" fmla="*/ 103 w 197"/>
                <a:gd name="T3" fmla="*/ 310 h 346"/>
                <a:gd name="T4" fmla="*/ 150 w 197"/>
                <a:gd name="T5" fmla="*/ 180 h 346"/>
                <a:gd name="T6" fmla="*/ 197 w 197"/>
                <a:gd name="T7" fmla="*/ 45 h 346"/>
                <a:gd name="T8" fmla="*/ 126 w 197"/>
                <a:gd name="T9" fmla="*/ 0 h 346"/>
                <a:gd name="T10" fmla="*/ 126 w 197"/>
                <a:gd name="T11" fmla="*/ 0 h 346"/>
                <a:gd name="T12" fmla="*/ 107 w 197"/>
                <a:gd name="T13" fmla="*/ 90 h 346"/>
                <a:gd name="T14" fmla="*/ 79 w 197"/>
                <a:gd name="T15" fmla="*/ 180 h 346"/>
                <a:gd name="T16" fmla="*/ 44 w 197"/>
                <a:gd name="T17" fmla="*/ 265 h 346"/>
                <a:gd name="T18" fmla="*/ 0 w 197"/>
                <a:gd name="T19" fmla="*/ 346 h 346"/>
                <a:gd name="T20" fmla="*/ 0 w 197"/>
                <a:gd name="T21" fmla="*/ 346 h 346"/>
                <a:gd name="T22" fmla="*/ 55 w 197"/>
                <a:gd name="T23" fmla="*/ 332 h 346"/>
                <a:gd name="T24" fmla="*/ 103 w 197"/>
                <a:gd name="T25" fmla="*/ 310 h 346"/>
                <a:gd name="T26" fmla="*/ 103 w 197"/>
                <a:gd name="T27" fmla="*/ 31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346">
                  <a:moveTo>
                    <a:pt x="103" y="310"/>
                  </a:moveTo>
                  <a:lnTo>
                    <a:pt x="103" y="310"/>
                  </a:lnTo>
                  <a:lnTo>
                    <a:pt x="150" y="180"/>
                  </a:lnTo>
                  <a:lnTo>
                    <a:pt x="197" y="45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07" y="90"/>
                  </a:lnTo>
                  <a:lnTo>
                    <a:pt x="79" y="180"/>
                  </a:lnTo>
                  <a:lnTo>
                    <a:pt x="44" y="265"/>
                  </a:lnTo>
                  <a:lnTo>
                    <a:pt x="0" y="346"/>
                  </a:lnTo>
                  <a:lnTo>
                    <a:pt x="0" y="346"/>
                  </a:lnTo>
                  <a:lnTo>
                    <a:pt x="55" y="332"/>
                  </a:lnTo>
                  <a:lnTo>
                    <a:pt x="103" y="310"/>
                  </a:lnTo>
                  <a:lnTo>
                    <a:pt x="103" y="310"/>
                  </a:lnTo>
                  <a:close/>
                </a:path>
              </a:pathLst>
            </a:custGeom>
            <a:solidFill>
              <a:srgbClr val="F86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6" name="Freeform 261"/>
            <p:cNvSpPr>
              <a:spLocks/>
            </p:cNvSpPr>
            <p:nvPr/>
          </p:nvSpPr>
          <p:spPr bwMode="auto">
            <a:xfrm>
              <a:off x="5189" y="3673"/>
              <a:ext cx="115" cy="175"/>
            </a:xfrm>
            <a:custGeom>
              <a:avLst/>
              <a:gdLst>
                <a:gd name="T0" fmla="*/ 48 w 115"/>
                <a:gd name="T1" fmla="*/ 0 h 175"/>
                <a:gd name="T2" fmla="*/ 48 w 115"/>
                <a:gd name="T3" fmla="*/ 0 h 175"/>
                <a:gd name="T4" fmla="*/ 40 w 115"/>
                <a:gd name="T5" fmla="*/ 45 h 175"/>
                <a:gd name="T6" fmla="*/ 28 w 115"/>
                <a:gd name="T7" fmla="*/ 90 h 175"/>
                <a:gd name="T8" fmla="*/ 0 w 115"/>
                <a:gd name="T9" fmla="*/ 175 h 175"/>
                <a:gd name="T10" fmla="*/ 0 w 115"/>
                <a:gd name="T11" fmla="*/ 175 h 175"/>
                <a:gd name="T12" fmla="*/ 48 w 115"/>
                <a:gd name="T13" fmla="*/ 126 h 175"/>
                <a:gd name="T14" fmla="*/ 83 w 115"/>
                <a:gd name="T15" fmla="*/ 85 h 175"/>
                <a:gd name="T16" fmla="*/ 107 w 115"/>
                <a:gd name="T17" fmla="*/ 54 h 175"/>
                <a:gd name="T18" fmla="*/ 115 w 115"/>
                <a:gd name="T19" fmla="*/ 40 h 175"/>
                <a:gd name="T20" fmla="*/ 48 w 115"/>
                <a:gd name="T2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75">
                  <a:moveTo>
                    <a:pt x="48" y="0"/>
                  </a:moveTo>
                  <a:lnTo>
                    <a:pt x="48" y="0"/>
                  </a:lnTo>
                  <a:lnTo>
                    <a:pt x="40" y="45"/>
                  </a:lnTo>
                  <a:lnTo>
                    <a:pt x="28" y="90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48" y="126"/>
                  </a:lnTo>
                  <a:lnTo>
                    <a:pt x="83" y="85"/>
                  </a:lnTo>
                  <a:lnTo>
                    <a:pt x="107" y="54"/>
                  </a:lnTo>
                  <a:lnTo>
                    <a:pt x="115" y="4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86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7" name="Freeform 262"/>
            <p:cNvSpPr>
              <a:spLocks/>
            </p:cNvSpPr>
            <p:nvPr/>
          </p:nvSpPr>
          <p:spPr bwMode="auto">
            <a:xfrm>
              <a:off x="5099" y="3646"/>
              <a:ext cx="138" cy="265"/>
            </a:xfrm>
            <a:custGeom>
              <a:avLst/>
              <a:gdLst>
                <a:gd name="T0" fmla="*/ 94 w 138"/>
                <a:gd name="T1" fmla="*/ 0 h 265"/>
                <a:gd name="T2" fmla="*/ 94 w 138"/>
                <a:gd name="T3" fmla="*/ 0 h 265"/>
                <a:gd name="T4" fmla="*/ 47 w 138"/>
                <a:gd name="T5" fmla="*/ 135 h 265"/>
                <a:gd name="T6" fmla="*/ 0 w 138"/>
                <a:gd name="T7" fmla="*/ 265 h 265"/>
                <a:gd name="T8" fmla="*/ 0 w 138"/>
                <a:gd name="T9" fmla="*/ 265 h 265"/>
                <a:gd name="T10" fmla="*/ 47 w 138"/>
                <a:gd name="T11" fmla="*/ 238 h 265"/>
                <a:gd name="T12" fmla="*/ 90 w 138"/>
                <a:gd name="T13" fmla="*/ 202 h 265"/>
                <a:gd name="T14" fmla="*/ 90 w 138"/>
                <a:gd name="T15" fmla="*/ 202 h 265"/>
                <a:gd name="T16" fmla="*/ 118 w 138"/>
                <a:gd name="T17" fmla="*/ 117 h 265"/>
                <a:gd name="T18" fmla="*/ 130 w 138"/>
                <a:gd name="T19" fmla="*/ 72 h 265"/>
                <a:gd name="T20" fmla="*/ 138 w 138"/>
                <a:gd name="T21" fmla="*/ 27 h 265"/>
                <a:gd name="T22" fmla="*/ 94 w 138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265">
                  <a:moveTo>
                    <a:pt x="94" y="0"/>
                  </a:moveTo>
                  <a:lnTo>
                    <a:pt x="94" y="0"/>
                  </a:lnTo>
                  <a:lnTo>
                    <a:pt x="47" y="135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47" y="238"/>
                  </a:lnTo>
                  <a:lnTo>
                    <a:pt x="90" y="202"/>
                  </a:lnTo>
                  <a:lnTo>
                    <a:pt x="90" y="202"/>
                  </a:lnTo>
                  <a:lnTo>
                    <a:pt x="118" y="117"/>
                  </a:lnTo>
                  <a:lnTo>
                    <a:pt x="130" y="72"/>
                  </a:lnTo>
                  <a:lnTo>
                    <a:pt x="138" y="27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263"/>
            <p:cNvSpPr>
              <a:spLocks/>
            </p:cNvSpPr>
            <p:nvPr/>
          </p:nvSpPr>
          <p:spPr bwMode="auto">
            <a:xfrm>
              <a:off x="4713" y="3453"/>
              <a:ext cx="169" cy="103"/>
            </a:xfrm>
            <a:custGeom>
              <a:avLst/>
              <a:gdLst>
                <a:gd name="T0" fmla="*/ 15 w 169"/>
                <a:gd name="T1" fmla="*/ 40 h 103"/>
                <a:gd name="T2" fmla="*/ 15 w 169"/>
                <a:gd name="T3" fmla="*/ 40 h 103"/>
                <a:gd name="T4" fmla="*/ 7 w 169"/>
                <a:gd name="T5" fmla="*/ 63 h 103"/>
                <a:gd name="T6" fmla="*/ 4 w 169"/>
                <a:gd name="T7" fmla="*/ 80 h 103"/>
                <a:gd name="T8" fmla="*/ 0 w 169"/>
                <a:gd name="T9" fmla="*/ 98 h 103"/>
                <a:gd name="T10" fmla="*/ 0 w 169"/>
                <a:gd name="T11" fmla="*/ 98 h 103"/>
                <a:gd name="T12" fmla="*/ 4 w 169"/>
                <a:gd name="T13" fmla="*/ 103 h 103"/>
                <a:gd name="T14" fmla="*/ 7 w 169"/>
                <a:gd name="T15" fmla="*/ 103 h 103"/>
                <a:gd name="T16" fmla="*/ 7 w 169"/>
                <a:gd name="T17" fmla="*/ 103 h 103"/>
                <a:gd name="T18" fmla="*/ 11 w 169"/>
                <a:gd name="T19" fmla="*/ 98 h 103"/>
                <a:gd name="T20" fmla="*/ 11 w 169"/>
                <a:gd name="T21" fmla="*/ 94 h 103"/>
                <a:gd name="T22" fmla="*/ 11 w 169"/>
                <a:gd name="T23" fmla="*/ 94 h 103"/>
                <a:gd name="T24" fmla="*/ 11 w 169"/>
                <a:gd name="T25" fmla="*/ 80 h 103"/>
                <a:gd name="T26" fmla="*/ 15 w 169"/>
                <a:gd name="T27" fmla="*/ 67 h 103"/>
                <a:gd name="T28" fmla="*/ 23 w 169"/>
                <a:gd name="T29" fmla="*/ 49 h 103"/>
                <a:gd name="T30" fmla="*/ 23 w 169"/>
                <a:gd name="T31" fmla="*/ 49 h 103"/>
                <a:gd name="T32" fmla="*/ 35 w 169"/>
                <a:gd name="T33" fmla="*/ 36 h 103"/>
                <a:gd name="T34" fmla="*/ 63 w 169"/>
                <a:gd name="T35" fmla="*/ 22 h 103"/>
                <a:gd name="T36" fmla="*/ 102 w 169"/>
                <a:gd name="T37" fmla="*/ 13 h 103"/>
                <a:gd name="T38" fmla="*/ 165 w 169"/>
                <a:gd name="T39" fmla="*/ 9 h 103"/>
                <a:gd name="T40" fmla="*/ 165 w 169"/>
                <a:gd name="T41" fmla="*/ 9 h 103"/>
                <a:gd name="T42" fmla="*/ 169 w 169"/>
                <a:gd name="T43" fmla="*/ 9 h 103"/>
                <a:gd name="T44" fmla="*/ 169 w 169"/>
                <a:gd name="T45" fmla="*/ 4 h 103"/>
                <a:gd name="T46" fmla="*/ 169 w 169"/>
                <a:gd name="T47" fmla="*/ 4 h 103"/>
                <a:gd name="T48" fmla="*/ 169 w 169"/>
                <a:gd name="T49" fmla="*/ 0 h 103"/>
                <a:gd name="T50" fmla="*/ 165 w 169"/>
                <a:gd name="T51" fmla="*/ 0 h 103"/>
                <a:gd name="T52" fmla="*/ 165 w 169"/>
                <a:gd name="T53" fmla="*/ 0 h 103"/>
                <a:gd name="T54" fmla="*/ 110 w 169"/>
                <a:gd name="T55" fmla="*/ 0 h 103"/>
                <a:gd name="T56" fmla="*/ 67 w 169"/>
                <a:gd name="T57" fmla="*/ 9 h 103"/>
                <a:gd name="T58" fmla="*/ 51 w 169"/>
                <a:gd name="T59" fmla="*/ 13 h 103"/>
                <a:gd name="T60" fmla="*/ 35 w 169"/>
                <a:gd name="T61" fmla="*/ 22 h 103"/>
                <a:gd name="T62" fmla="*/ 23 w 169"/>
                <a:gd name="T63" fmla="*/ 31 h 103"/>
                <a:gd name="T64" fmla="*/ 15 w 169"/>
                <a:gd name="T65" fmla="*/ 40 h 103"/>
                <a:gd name="T66" fmla="*/ 15 w 169"/>
                <a:gd name="T67" fmla="*/ 4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103">
                  <a:moveTo>
                    <a:pt x="15" y="40"/>
                  </a:moveTo>
                  <a:lnTo>
                    <a:pt x="15" y="40"/>
                  </a:lnTo>
                  <a:lnTo>
                    <a:pt x="7" y="63"/>
                  </a:lnTo>
                  <a:lnTo>
                    <a:pt x="4" y="80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103"/>
                  </a:lnTo>
                  <a:lnTo>
                    <a:pt x="7" y="103"/>
                  </a:lnTo>
                  <a:lnTo>
                    <a:pt x="7" y="103"/>
                  </a:lnTo>
                  <a:lnTo>
                    <a:pt x="11" y="98"/>
                  </a:lnTo>
                  <a:lnTo>
                    <a:pt x="11" y="94"/>
                  </a:lnTo>
                  <a:lnTo>
                    <a:pt x="11" y="94"/>
                  </a:lnTo>
                  <a:lnTo>
                    <a:pt x="11" y="80"/>
                  </a:lnTo>
                  <a:lnTo>
                    <a:pt x="15" y="67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35" y="36"/>
                  </a:lnTo>
                  <a:lnTo>
                    <a:pt x="63" y="22"/>
                  </a:lnTo>
                  <a:lnTo>
                    <a:pt x="102" y="13"/>
                  </a:lnTo>
                  <a:lnTo>
                    <a:pt x="165" y="9"/>
                  </a:lnTo>
                  <a:lnTo>
                    <a:pt x="165" y="9"/>
                  </a:lnTo>
                  <a:lnTo>
                    <a:pt x="169" y="9"/>
                  </a:lnTo>
                  <a:lnTo>
                    <a:pt x="169" y="4"/>
                  </a:lnTo>
                  <a:lnTo>
                    <a:pt x="169" y="4"/>
                  </a:lnTo>
                  <a:lnTo>
                    <a:pt x="169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10" y="0"/>
                  </a:lnTo>
                  <a:lnTo>
                    <a:pt x="67" y="9"/>
                  </a:lnTo>
                  <a:lnTo>
                    <a:pt x="51" y="13"/>
                  </a:lnTo>
                  <a:lnTo>
                    <a:pt x="35" y="22"/>
                  </a:lnTo>
                  <a:lnTo>
                    <a:pt x="23" y="31"/>
                  </a:lnTo>
                  <a:lnTo>
                    <a:pt x="15" y="40"/>
                  </a:lnTo>
                  <a:lnTo>
                    <a:pt x="15" y="40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264"/>
            <p:cNvSpPr>
              <a:spLocks/>
            </p:cNvSpPr>
            <p:nvPr/>
          </p:nvSpPr>
          <p:spPr bwMode="auto">
            <a:xfrm>
              <a:off x="4756" y="3457"/>
              <a:ext cx="138" cy="54"/>
            </a:xfrm>
            <a:custGeom>
              <a:avLst/>
              <a:gdLst>
                <a:gd name="T0" fmla="*/ 0 w 138"/>
                <a:gd name="T1" fmla="*/ 50 h 54"/>
                <a:gd name="T2" fmla="*/ 0 w 138"/>
                <a:gd name="T3" fmla="*/ 50 h 54"/>
                <a:gd name="T4" fmla="*/ 0 w 138"/>
                <a:gd name="T5" fmla="*/ 54 h 54"/>
                <a:gd name="T6" fmla="*/ 8 w 138"/>
                <a:gd name="T7" fmla="*/ 54 h 54"/>
                <a:gd name="T8" fmla="*/ 8 w 138"/>
                <a:gd name="T9" fmla="*/ 54 h 54"/>
                <a:gd name="T10" fmla="*/ 51 w 138"/>
                <a:gd name="T11" fmla="*/ 32 h 54"/>
                <a:gd name="T12" fmla="*/ 95 w 138"/>
                <a:gd name="T13" fmla="*/ 18 h 54"/>
                <a:gd name="T14" fmla="*/ 130 w 138"/>
                <a:gd name="T15" fmla="*/ 14 h 54"/>
                <a:gd name="T16" fmla="*/ 130 w 138"/>
                <a:gd name="T17" fmla="*/ 14 h 54"/>
                <a:gd name="T18" fmla="*/ 134 w 138"/>
                <a:gd name="T19" fmla="*/ 9 h 54"/>
                <a:gd name="T20" fmla="*/ 138 w 138"/>
                <a:gd name="T21" fmla="*/ 5 h 54"/>
                <a:gd name="T22" fmla="*/ 138 w 138"/>
                <a:gd name="T23" fmla="*/ 5 h 54"/>
                <a:gd name="T24" fmla="*/ 134 w 138"/>
                <a:gd name="T25" fmla="*/ 0 h 54"/>
                <a:gd name="T26" fmla="*/ 130 w 138"/>
                <a:gd name="T27" fmla="*/ 0 h 54"/>
                <a:gd name="T28" fmla="*/ 130 w 138"/>
                <a:gd name="T29" fmla="*/ 0 h 54"/>
                <a:gd name="T30" fmla="*/ 91 w 138"/>
                <a:gd name="T31" fmla="*/ 9 h 54"/>
                <a:gd name="T32" fmla="*/ 51 w 138"/>
                <a:gd name="T33" fmla="*/ 23 h 54"/>
                <a:gd name="T34" fmla="*/ 0 w 138"/>
                <a:gd name="T35" fmla="*/ 41 h 54"/>
                <a:gd name="T36" fmla="*/ 0 w 138"/>
                <a:gd name="T37" fmla="*/ 41 h 54"/>
                <a:gd name="T38" fmla="*/ 0 w 138"/>
                <a:gd name="T39" fmla="*/ 45 h 54"/>
                <a:gd name="T40" fmla="*/ 0 w 138"/>
                <a:gd name="T41" fmla="*/ 50 h 54"/>
                <a:gd name="T42" fmla="*/ 0 w 138"/>
                <a:gd name="T43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8" h="54">
                  <a:moveTo>
                    <a:pt x="0" y="50"/>
                  </a:moveTo>
                  <a:lnTo>
                    <a:pt x="0" y="50"/>
                  </a:lnTo>
                  <a:lnTo>
                    <a:pt x="0" y="54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51" y="32"/>
                  </a:lnTo>
                  <a:lnTo>
                    <a:pt x="95" y="18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34" y="9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34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1" y="9"/>
                  </a:lnTo>
                  <a:lnTo>
                    <a:pt x="51" y="2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265"/>
            <p:cNvSpPr>
              <a:spLocks/>
            </p:cNvSpPr>
            <p:nvPr/>
          </p:nvSpPr>
          <p:spPr bwMode="auto">
            <a:xfrm>
              <a:off x="4772" y="3453"/>
              <a:ext cx="114" cy="112"/>
            </a:xfrm>
            <a:custGeom>
              <a:avLst/>
              <a:gdLst>
                <a:gd name="T0" fmla="*/ 0 w 114"/>
                <a:gd name="T1" fmla="*/ 103 h 112"/>
                <a:gd name="T2" fmla="*/ 0 w 114"/>
                <a:gd name="T3" fmla="*/ 103 h 112"/>
                <a:gd name="T4" fmla="*/ 0 w 114"/>
                <a:gd name="T5" fmla="*/ 107 h 112"/>
                <a:gd name="T6" fmla="*/ 4 w 114"/>
                <a:gd name="T7" fmla="*/ 112 h 112"/>
                <a:gd name="T8" fmla="*/ 4 w 114"/>
                <a:gd name="T9" fmla="*/ 112 h 112"/>
                <a:gd name="T10" fmla="*/ 8 w 114"/>
                <a:gd name="T11" fmla="*/ 112 h 112"/>
                <a:gd name="T12" fmla="*/ 12 w 114"/>
                <a:gd name="T13" fmla="*/ 107 h 112"/>
                <a:gd name="T14" fmla="*/ 12 w 114"/>
                <a:gd name="T15" fmla="*/ 107 h 112"/>
                <a:gd name="T16" fmla="*/ 15 w 114"/>
                <a:gd name="T17" fmla="*/ 94 h 112"/>
                <a:gd name="T18" fmla="*/ 31 w 114"/>
                <a:gd name="T19" fmla="*/ 71 h 112"/>
                <a:gd name="T20" fmla="*/ 43 w 114"/>
                <a:gd name="T21" fmla="*/ 54 h 112"/>
                <a:gd name="T22" fmla="*/ 59 w 114"/>
                <a:gd name="T23" fmla="*/ 40 h 112"/>
                <a:gd name="T24" fmla="*/ 82 w 114"/>
                <a:gd name="T25" fmla="*/ 27 h 112"/>
                <a:gd name="T26" fmla="*/ 110 w 114"/>
                <a:gd name="T27" fmla="*/ 13 h 112"/>
                <a:gd name="T28" fmla="*/ 110 w 114"/>
                <a:gd name="T29" fmla="*/ 13 h 112"/>
                <a:gd name="T30" fmla="*/ 114 w 114"/>
                <a:gd name="T31" fmla="*/ 9 h 112"/>
                <a:gd name="T32" fmla="*/ 114 w 114"/>
                <a:gd name="T33" fmla="*/ 4 h 112"/>
                <a:gd name="T34" fmla="*/ 114 w 114"/>
                <a:gd name="T35" fmla="*/ 4 h 112"/>
                <a:gd name="T36" fmla="*/ 110 w 114"/>
                <a:gd name="T37" fmla="*/ 0 h 112"/>
                <a:gd name="T38" fmla="*/ 106 w 114"/>
                <a:gd name="T39" fmla="*/ 0 h 112"/>
                <a:gd name="T40" fmla="*/ 106 w 114"/>
                <a:gd name="T41" fmla="*/ 0 h 112"/>
                <a:gd name="T42" fmla="*/ 79 w 114"/>
                <a:gd name="T43" fmla="*/ 13 h 112"/>
                <a:gd name="T44" fmla="*/ 55 w 114"/>
                <a:gd name="T45" fmla="*/ 31 h 112"/>
                <a:gd name="T46" fmla="*/ 35 w 114"/>
                <a:gd name="T47" fmla="*/ 45 h 112"/>
                <a:gd name="T48" fmla="*/ 19 w 114"/>
                <a:gd name="T49" fmla="*/ 63 h 112"/>
                <a:gd name="T50" fmla="*/ 4 w 114"/>
                <a:gd name="T51" fmla="*/ 89 h 112"/>
                <a:gd name="T52" fmla="*/ 0 w 114"/>
                <a:gd name="T53" fmla="*/ 103 h 112"/>
                <a:gd name="T54" fmla="*/ 0 w 114"/>
                <a:gd name="T55" fmla="*/ 10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112">
                  <a:moveTo>
                    <a:pt x="0" y="103"/>
                  </a:moveTo>
                  <a:lnTo>
                    <a:pt x="0" y="103"/>
                  </a:lnTo>
                  <a:lnTo>
                    <a:pt x="0" y="107"/>
                  </a:lnTo>
                  <a:lnTo>
                    <a:pt x="4" y="112"/>
                  </a:lnTo>
                  <a:lnTo>
                    <a:pt x="4" y="112"/>
                  </a:lnTo>
                  <a:lnTo>
                    <a:pt x="8" y="112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15" y="94"/>
                  </a:lnTo>
                  <a:lnTo>
                    <a:pt x="31" y="71"/>
                  </a:lnTo>
                  <a:lnTo>
                    <a:pt x="43" y="54"/>
                  </a:lnTo>
                  <a:lnTo>
                    <a:pt x="59" y="40"/>
                  </a:lnTo>
                  <a:lnTo>
                    <a:pt x="82" y="27"/>
                  </a:lnTo>
                  <a:lnTo>
                    <a:pt x="110" y="13"/>
                  </a:lnTo>
                  <a:lnTo>
                    <a:pt x="110" y="13"/>
                  </a:lnTo>
                  <a:lnTo>
                    <a:pt x="114" y="9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79" y="13"/>
                  </a:lnTo>
                  <a:lnTo>
                    <a:pt x="55" y="31"/>
                  </a:lnTo>
                  <a:lnTo>
                    <a:pt x="35" y="45"/>
                  </a:lnTo>
                  <a:lnTo>
                    <a:pt x="19" y="63"/>
                  </a:lnTo>
                  <a:lnTo>
                    <a:pt x="4" y="8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66"/>
            <p:cNvSpPr>
              <a:spLocks/>
            </p:cNvSpPr>
            <p:nvPr/>
          </p:nvSpPr>
          <p:spPr bwMode="auto">
            <a:xfrm>
              <a:off x="4811" y="3462"/>
              <a:ext cx="79" cy="206"/>
            </a:xfrm>
            <a:custGeom>
              <a:avLst/>
              <a:gdLst>
                <a:gd name="T0" fmla="*/ 12 w 79"/>
                <a:gd name="T1" fmla="*/ 54 h 206"/>
                <a:gd name="T2" fmla="*/ 12 w 79"/>
                <a:gd name="T3" fmla="*/ 54 h 206"/>
                <a:gd name="T4" fmla="*/ 4 w 79"/>
                <a:gd name="T5" fmla="*/ 76 h 206"/>
                <a:gd name="T6" fmla="*/ 0 w 79"/>
                <a:gd name="T7" fmla="*/ 103 h 206"/>
                <a:gd name="T8" fmla="*/ 4 w 79"/>
                <a:gd name="T9" fmla="*/ 125 h 206"/>
                <a:gd name="T10" fmla="*/ 4 w 79"/>
                <a:gd name="T11" fmla="*/ 148 h 206"/>
                <a:gd name="T12" fmla="*/ 16 w 79"/>
                <a:gd name="T13" fmla="*/ 184 h 206"/>
                <a:gd name="T14" fmla="*/ 20 w 79"/>
                <a:gd name="T15" fmla="*/ 202 h 206"/>
                <a:gd name="T16" fmla="*/ 20 w 79"/>
                <a:gd name="T17" fmla="*/ 202 h 206"/>
                <a:gd name="T18" fmla="*/ 24 w 79"/>
                <a:gd name="T19" fmla="*/ 206 h 206"/>
                <a:gd name="T20" fmla="*/ 28 w 79"/>
                <a:gd name="T21" fmla="*/ 206 h 206"/>
                <a:gd name="T22" fmla="*/ 28 w 79"/>
                <a:gd name="T23" fmla="*/ 206 h 206"/>
                <a:gd name="T24" fmla="*/ 32 w 79"/>
                <a:gd name="T25" fmla="*/ 202 h 206"/>
                <a:gd name="T26" fmla="*/ 32 w 79"/>
                <a:gd name="T27" fmla="*/ 197 h 206"/>
                <a:gd name="T28" fmla="*/ 32 w 79"/>
                <a:gd name="T29" fmla="*/ 197 h 206"/>
                <a:gd name="T30" fmla="*/ 28 w 79"/>
                <a:gd name="T31" fmla="*/ 184 h 206"/>
                <a:gd name="T32" fmla="*/ 16 w 79"/>
                <a:gd name="T33" fmla="*/ 148 h 206"/>
                <a:gd name="T34" fmla="*/ 12 w 79"/>
                <a:gd name="T35" fmla="*/ 125 h 206"/>
                <a:gd name="T36" fmla="*/ 12 w 79"/>
                <a:gd name="T37" fmla="*/ 103 h 206"/>
                <a:gd name="T38" fmla="*/ 16 w 79"/>
                <a:gd name="T39" fmla="*/ 80 h 206"/>
                <a:gd name="T40" fmla="*/ 20 w 79"/>
                <a:gd name="T41" fmla="*/ 58 h 206"/>
                <a:gd name="T42" fmla="*/ 20 w 79"/>
                <a:gd name="T43" fmla="*/ 58 h 206"/>
                <a:gd name="T44" fmla="*/ 32 w 79"/>
                <a:gd name="T45" fmla="*/ 45 h 206"/>
                <a:gd name="T46" fmla="*/ 43 w 79"/>
                <a:gd name="T47" fmla="*/ 27 h 206"/>
                <a:gd name="T48" fmla="*/ 55 w 79"/>
                <a:gd name="T49" fmla="*/ 18 h 206"/>
                <a:gd name="T50" fmla="*/ 75 w 79"/>
                <a:gd name="T51" fmla="*/ 9 h 206"/>
                <a:gd name="T52" fmla="*/ 75 w 79"/>
                <a:gd name="T53" fmla="*/ 9 h 206"/>
                <a:gd name="T54" fmla="*/ 79 w 79"/>
                <a:gd name="T55" fmla="*/ 4 h 206"/>
                <a:gd name="T56" fmla="*/ 79 w 79"/>
                <a:gd name="T57" fmla="*/ 0 h 206"/>
                <a:gd name="T58" fmla="*/ 79 w 79"/>
                <a:gd name="T59" fmla="*/ 0 h 206"/>
                <a:gd name="T60" fmla="*/ 75 w 79"/>
                <a:gd name="T61" fmla="*/ 0 h 206"/>
                <a:gd name="T62" fmla="*/ 71 w 79"/>
                <a:gd name="T63" fmla="*/ 0 h 206"/>
                <a:gd name="T64" fmla="*/ 71 w 79"/>
                <a:gd name="T65" fmla="*/ 0 h 206"/>
                <a:gd name="T66" fmla="*/ 51 w 79"/>
                <a:gd name="T67" fmla="*/ 9 h 206"/>
                <a:gd name="T68" fmla="*/ 36 w 79"/>
                <a:gd name="T69" fmla="*/ 22 h 206"/>
                <a:gd name="T70" fmla="*/ 20 w 79"/>
                <a:gd name="T71" fmla="*/ 36 h 206"/>
                <a:gd name="T72" fmla="*/ 12 w 79"/>
                <a:gd name="T73" fmla="*/ 54 h 206"/>
                <a:gd name="T74" fmla="*/ 12 w 79"/>
                <a:gd name="T75" fmla="*/ 5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206">
                  <a:moveTo>
                    <a:pt x="12" y="54"/>
                  </a:moveTo>
                  <a:lnTo>
                    <a:pt x="12" y="54"/>
                  </a:lnTo>
                  <a:lnTo>
                    <a:pt x="4" y="76"/>
                  </a:lnTo>
                  <a:lnTo>
                    <a:pt x="0" y="103"/>
                  </a:lnTo>
                  <a:lnTo>
                    <a:pt x="4" y="125"/>
                  </a:lnTo>
                  <a:lnTo>
                    <a:pt x="4" y="148"/>
                  </a:lnTo>
                  <a:lnTo>
                    <a:pt x="16" y="184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4" y="206"/>
                  </a:lnTo>
                  <a:lnTo>
                    <a:pt x="28" y="206"/>
                  </a:lnTo>
                  <a:lnTo>
                    <a:pt x="28" y="206"/>
                  </a:lnTo>
                  <a:lnTo>
                    <a:pt x="32" y="202"/>
                  </a:lnTo>
                  <a:lnTo>
                    <a:pt x="32" y="197"/>
                  </a:lnTo>
                  <a:lnTo>
                    <a:pt x="32" y="197"/>
                  </a:lnTo>
                  <a:lnTo>
                    <a:pt x="28" y="184"/>
                  </a:lnTo>
                  <a:lnTo>
                    <a:pt x="16" y="148"/>
                  </a:lnTo>
                  <a:lnTo>
                    <a:pt x="12" y="125"/>
                  </a:lnTo>
                  <a:lnTo>
                    <a:pt x="12" y="103"/>
                  </a:lnTo>
                  <a:lnTo>
                    <a:pt x="16" y="80"/>
                  </a:lnTo>
                  <a:lnTo>
                    <a:pt x="20" y="58"/>
                  </a:lnTo>
                  <a:lnTo>
                    <a:pt x="20" y="58"/>
                  </a:lnTo>
                  <a:lnTo>
                    <a:pt x="32" y="45"/>
                  </a:lnTo>
                  <a:lnTo>
                    <a:pt x="43" y="27"/>
                  </a:lnTo>
                  <a:lnTo>
                    <a:pt x="55" y="18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9" y="4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1" y="9"/>
                  </a:lnTo>
                  <a:lnTo>
                    <a:pt x="36" y="22"/>
                  </a:lnTo>
                  <a:lnTo>
                    <a:pt x="20" y="36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67"/>
            <p:cNvSpPr>
              <a:spLocks/>
            </p:cNvSpPr>
            <p:nvPr/>
          </p:nvSpPr>
          <p:spPr bwMode="auto">
            <a:xfrm>
              <a:off x="4862" y="3462"/>
              <a:ext cx="79" cy="202"/>
            </a:xfrm>
            <a:custGeom>
              <a:avLst/>
              <a:gdLst>
                <a:gd name="T0" fmla="*/ 20 w 79"/>
                <a:gd name="T1" fmla="*/ 4 h 202"/>
                <a:gd name="T2" fmla="*/ 20 w 79"/>
                <a:gd name="T3" fmla="*/ 4 h 202"/>
                <a:gd name="T4" fmla="*/ 12 w 79"/>
                <a:gd name="T5" fmla="*/ 13 h 202"/>
                <a:gd name="T6" fmla="*/ 4 w 79"/>
                <a:gd name="T7" fmla="*/ 22 h 202"/>
                <a:gd name="T8" fmla="*/ 0 w 79"/>
                <a:gd name="T9" fmla="*/ 36 h 202"/>
                <a:gd name="T10" fmla="*/ 0 w 79"/>
                <a:gd name="T11" fmla="*/ 49 h 202"/>
                <a:gd name="T12" fmla="*/ 0 w 79"/>
                <a:gd name="T13" fmla="*/ 49 h 202"/>
                <a:gd name="T14" fmla="*/ 0 w 79"/>
                <a:gd name="T15" fmla="*/ 76 h 202"/>
                <a:gd name="T16" fmla="*/ 8 w 79"/>
                <a:gd name="T17" fmla="*/ 98 h 202"/>
                <a:gd name="T18" fmla="*/ 20 w 79"/>
                <a:gd name="T19" fmla="*/ 125 h 202"/>
                <a:gd name="T20" fmla="*/ 32 w 79"/>
                <a:gd name="T21" fmla="*/ 148 h 202"/>
                <a:gd name="T22" fmla="*/ 59 w 79"/>
                <a:gd name="T23" fmla="*/ 184 h 202"/>
                <a:gd name="T24" fmla="*/ 71 w 79"/>
                <a:gd name="T25" fmla="*/ 202 h 202"/>
                <a:gd name="T26" fmla="*/ 71 w 79"/>
                <a:gd name="T27" fmla="*/ 202 h 202"/>
                <a:gd name="T28" fmla="*/ 75 w 79"/>
                <a:gd name="T29" fmla="*/ 202 h 202"/>
                <a:gd name="T30" fmla="*/ 79 w 79"/>
                <a:gd name="T31" fmla="*/ 202 h 202"/>
                <a:gd name="T32" fmla="*/ 79 w 79"/>
                <a:gd name="T33" fmla="*/ 202 h 202"/>
                <a:gd name="T34" fmla="*/ 79 w 79"/>
                <a:gd name="T35" fmla="*/ 197 h 202"/>
                <a:gd name="T36" fmla="*/ 79 w 79"/>
                <a:gd name="T37" fmla="*/ 193 h 202"/>
                <a:gd name="T38" fmla="*/ 79 w 79"/>
                <a:gd name="T39" fmla="*/ 193 h 202"/>
                <a:gd name="T40" fmla="*/ 67 w 79"/>
                <a:gd name="T41" fmla="*/ 179 h 202"/>
                <a:gd name="T42" fmla="*/ 44 w 79"/>
                <a:gd name="T43" fmla="*/ 143 h 202"/>
                <a:gd name="T44" fmla="*/ 32 w 79"/>
                <a:gd name="T45" fmla="*/ 121 h 202"/>
                <a:gd name="T46" fmla="*/ 20 w 79"/>
                <a:gd name="T47" fmla="*/ 98 h 202"/>
                <a:gd name="T48" fmla="*/ 12 w 79"/>
                <a:gd name="T49" fmla="*/ 71 h 202"/>
                <a:gd name="T50" fmla="*/ 12 w 79"/>
                <a:gd name="T51" fmla="*/ 49 h 202"/>
                <a:gd name="T52" fmla="*/ 12 w 79"/>
                <a:gd name="T53" fmla="*/ 49 h 202"/>
                <a:gd name="T54" fmla="*/ 16 w 79"/>
                <a:gd name="T55" fmla="*/ 27 h 202"/>
                <a:gd name="T56" fmla="*/ 28 w 79"/>
                <a:gd name="T57" fmla="*/ 13 h 202"/>
                <a:gd name="T58" fmla="*/ 28 w 79"/>
                <a:gd name="T59" fmla="*/ 13 h 202"/>
                <a:gd name="T60" fmla="*/ 28 w 79"/>
                <a:gd name="T61" fmla="*/ 9 h 202"/>
                <a:gd name="T62" fmla="*/ 28 w 79"/>
                <a:gd name="T63" fmla="*/ 4 h 202"/>
                <a:gd name="T64" fmla="*/ 28 w 79"/>
                <a:gd name="T65" fmla="*/ 4 h 202"/>
                <a:gd name="T66" fmla="*/ 24 w 79"/>
                <a:gd name="T67" fmla="*/ 0 h 202"/>
                <a:gd name="T68" fmla="*/ 20 w 79"/>
                <a:gd name="T69" fmla="*/ 4 h 202"/>
                <a:gd name="T70" fmla="*/ 20 w 79"/>
                <a:gd name="T71" fmla="*/ 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202">
                  <a:moveTo>
                    <a:pt x="20" y="4"/>
                  </a:moveTo>
                  <a:lnTo>
                    <a:pt x="20" y="4"/>
                  </a:lnTo>
                  <a:lnTo>
                    <a:pt x="12" y="13"/>
                  </a:lnTo>
                  <a:lnTo>
                    <a:pt x="4" y="22"/>
                  </a:lnTo>
                  <a:lnTo>
                    <a:pt x="0" y="3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8" y="98"/>
                  </a:lnTo>
                  <a:lnTo>
                    <a:pt x="20" y="125"/>
                  </a:lnTo>
                  <a:lnTo>
                    <a:pt x="32" y="148"/>
                  </a:lnTo>
                  <a:lnTo>
                    <a:pt x="59" y="184"/>
                  </a:lnTo>
                  <a:lnTo>
                    <a:pt x="71" y="202"/>
                  </a:lnTo>
                  <a:lnTo>
                    <a:pt x="71" y="202"/>
                  </a:lnTo>
                  <a:lnTo>
                    <a:pt x="75" y="202"/>
                  </a:lnTo>
                  <a:lnTo>
                    <a:pt x="79" y="202"/>
                  </a:lnTo>
                  <a:lnTo>
                    <a:pt x="79" y="202"/>
                  </a:lnTo>
                  <a:lnTo>
                    <a:pt x="79" y="197"/>
                  </a:lnTo>
                  <a:lnTo>
                    <a:pt x="79" y="193"/>
                  </a:lnTo>
                  <a:lnTo>
                    <a:pt x="79" y="193"/>
                  </a:lnTo>
                  <a:lnTo>
                    <a:pt x="67" y="179"/>
                  </a:lnTo>
                  <a:lnTo>
                    <a:pt x="44" y="143"/>
                  </a:lnTo>
                  <a:lnTo>
                    <a:pt x="32" y="121"/>
                  </a:lnTo>
                  <a:lnTo>
                    <a:pt x="20" y="98"/>
                  </a:lnTo>
                  <a:lnTo>
                    <a:pt x="12" y="71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6" y="2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9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68"/>
            <p:cNvSpPr>
              <a:spLocks/>
            </p:cNvSpPr>
            <p:nvPr/>
          </p:nvSpPr>
          <p:spPr bwMode="auto">
            <a:xfrm>
              <a:off x="4740" y="3426"/>
              <a:ext cx="154" cy="36"/>
            </a:xfrm>
            <a:custGeom>
              <a:avLst/>
              <a:gdLst>
                <a:gd name="T0" fmla="*/ 0 w 154"/>
                <a:gd name="T1" fmla="*/ 22 h 36"/>
                <a:gd name="T2" fmla="*/ 0 w 154"/>
                <a:gd name="T3" fmla="*/ 22 h 36"/>
                <a:gd name="T4" fmla="*/ 4 w 154"/>
                <a:gd name="T5" fmla="*/ 22 h 36"/>
                <a:gd name="T6" fmla="*/ 8 w 154"/>
                <a:gd name="T7" fmla="*/ 22 h 36"/>
                <a:gd name="T8" fmla="*/ 8 w 154"/>
                <a:gd name="T9" fmla="*/ 22 h 36"/>
                <a:gd name="T10" fmla="*/ 20 w 154"/>
                <a:gd name="T11" fmla="*/ 18 h 36"/>
                <a:gd name="T12" fmla="*/ 47 w 154"/>
                <a:gd name="T13" fmla="*/ 13 h 36"/>
                <a:gd name="T14" fmla="*/ 67 w 154"/>
                <a:gd name="T15" fmla="*/ 13 h 36"/>
                <a:gd name="T16" fmla="*/ 91 w 154"/>
                <a:gd name="T17" fmla="*/ 13 h 36"/>
                <a:gd name="T18" fmla="*/ 118 w 154"/>
                <a:gd name="T19" fmla="*/ 22 h 36"/>
                <a:gd name="T20" fmla="*/ 146 w 154"/>
                <a:gd name="T21" fmla="*/ 36 h 36"/>
                <a:gd name="T22" fmla="*/ 146 w 154"/>
                <a:gd name="T23" fmla="*/ 36 h 36"/>
                <a:gd name="T24" fmla="*/ 150 w 154"/>
                <a:gd name="T25" fmla="*/ 36 h 36"/>
                <a:gd name="T26" fmla="*/ 154 w 154"/>
                <a:gd name="T27" fmla="*/ 31 h 36"/>
                <a:gd name="T28" fmla="*/ 154 w 154"/>
                <a:gd name="T29" fmla="*/ 31 h 36"/>
                <a:gd name="T30" fmla="*/ 154 w 154"/>
                <a:gd name="T31" fmla="*/ 27 h 36"/>
                <a:gd name="T32" fmla="*/ 150 w 154"/>
                <a:gd name="T33" fmla="*/ 22 h 36"/>
                <a:gd name="T34" fmla="*/ 150 w 154"/>
                <a:gd name="T35" fmla="*/ 22 h 36"/>
                <a:gd name="T36" fmla="*/ 118 w 154"/>
                <a:gd name="T37" fmla="*/ 9 h 36"/>
                <a:gd name="T38" fmla="*/ 91 w 154"/>
                <a:gd name="T39" fmla="*/ 4 h 36"/>
                <a:gd name="T40" fmla="*/ 67 w 154"/>
                <a:gd name="T41" fmla="*/ 0 h 36"/>
                <a:gd name="T42" fmla="*/ 44 w 154"/>
                <a:gd name="T43" fmla="*/ 0 h 36"/>
                <a:gd name="T44" fmla="*/ 16 w 154"/>
                <a:gd name="T45" fmla="*/ 9 h 36"/>
                <a:gd name="T46" fmla="*/ 4 w 154"/>
                <a:gd name="T47" fmla="*/ 13 h 36"/>
                <a:gd name="T48" fmla="*/ 4 w 154"/>
                <a:gd name="T49" fmla="*/ 13 h 36"/>
                <a:gd name="T50" fmla="*/ 0 w 154"/>
                <a:gd name="T51" fmla="*/ 18 h 36"/>
                <a:gd name="T52" fmla="*/ 0 w 154"/>
                <a:gd name="T53" fmla="*/ 22 h 36"/>
                <a:gd name="T54" fmla="*/ 0 w 154"/>
                <a:gd name="T55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4" h="36">
                  <a:moveTo>
                    <a:pt x="0" y="22"/>
                  </a:moveTo>
                  <a:lnTo>
                    <a:pt x="0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0" y="18"/>
                  </a:lnTo>
                  <a:lnTo>
                    <a:pt x="47" y="13"/>
                  </a:lnTo>
                  <a:lnTo>
                    <a:pt x="67" y="13"/>
                  </a:lnTo>
                  <a:lnTo>
                    <a:pt x="91" y="13"/>
                  </a:lnTo>
                  <a:lnTo>
                    <a:pt x="118" y="22"/>
                  </a:lnTo>
                  <a:lnTo>
                    <a:pt x="146" y="36"/>
                  </a:lnTo>
                  <a:lnTo>
                    <a:pt x="146" y="36"/>
                  </a:lnTo>
                  <a:lnTo>
                    <a:pt x="150" y="36"/>
                  </a:lnTo>
                  <a:lnTo>
                    <a:pt x="154" y="31"/>
                  </a:lnTo>
                  <a:lnTo>
                    <a:pt x="154" y="31"/>
                  </a:lnTo>
                  <a:lnTo>
                    <a:pt x="154" y="27"/>
                  </a:lnTo>
                  <a:lnTo>
                    <a:pt x="150" y="22"/>
                  </a:lnTo>
                  <a:lnTo>
                    <a:pt x="150" y="22"/>
                  </a:lnTo>
                  <a:lnTo>
                    <a:pt x="118" y="9"/>
                  </a:lnTo>
                  <a:lnTo>
                    <a:pt x="91" y="4"/>
                  </a:lnTo>
                  <a:lnTo>
                    <a:pt x="67" y="0"/>
                  </a:lnTo>
                  <a:lnTo>
                    <a:pt x="44" y="0"/>
                  </a:lnTo>
                  <a:lnTo>
                    <a:pt x="16" y="9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269"/>
            <p:cNvSpPr>
              <a:spLocks/>
            </p:cNvSpPr>
            <p:nvPr/>
          </p:nvSpPr>
          <p:spPr bwMode="auto">
            <a:xfrm>
              <a:off x="4866" y="3322"/>
              <a:ext cx="115" cy="149"/>
            </a:xfrm>
            <a:custGeom>
              <a:avLst/>
              <a:gdLst>
                <a:gd name="T0" fmla="*/ 20 w 115"/>
                <a:gd name="T1" fmla="*/ 23 h 149"/>
                <a:gd name="T2" fmla="*/ 20 w 115"/>
                <a:gd name="T3" fmla="*/ 23 h 149"/>
                <a:gd name="T4" fmla="*/ 8 w 115"/>
                <a:gd name="T5" fmla="*/ 41 h 149"/>
                <a:gd name="T6" fmla="*/ 0 w 115"/>
                <a:gd name="T7" fmla="*/ 68 h 149"/>
                <a:gd name="T8" fmla="*/ 0 w 115"/>
                <a:gd name="T9" fmla="*/ 104 h 149"/>
                <a:gd name="T10" fmla="*/ 8 w 115"/>
                <a:gd name="T11" fmla="*/ 144 h 149"/>
                <a:gd name="T12" fmla="*/ 8 w 115"/>
                <a:gd name="T13" fmla="*/ 144 h 149"/>
                <a:gd name="T14" fmla="*/ 8 w 115"/>
                <a:gd name="T15" fmla="*/ 149 h 149"/>
                <a:gd name="T16" fmla="*/ 12 w 115"/>
                <a:gd name="T17" fmla="*/ 149 h 149"/>
                <a:gd name="T18" fmla="*/ 12 w 115"/>
                <a:gd name="T19" fmla="*/ 149 h 149"/>
                <a:gd name="T20" fmla="*/ 16 w 115"/>
                <a:gd name="T21" fmla="*/ 144 h 149"/>
                <a:gd name="T22" fmla="*/ 16 w 115"/>
                <a:gd name="T23" fmla="*/ 140 h 149"/>
                <a:gd name="T24" fmla="*/ 16 w 115"/>
                <a:gd name="T25" fmla="*/ 140 h 149"/>
                <a:gd name="T26" fmla="*/ 12 w 115"/>
                <a:gd name="T27" fmla="*/ 104 h 149"/>
                <a:gd name="T28" fmla="*/ 12 w 115"/>
                <a:gd name="T29" fmla="*/ 72 h 149"/>
                <a:gd name="T30" fmla="*/ 16 w 115"/>
                <a:gd name="T31" fmla="*/ 50 h 149"/>
                <a:gd name="T32" fmla="*/ 28 w 115"/>
                <a:gd name="T33" fmla="*/ 27 h 149"/>
                <a:gd name="T34" fmla="*/ 28 w 115"/>
                <a:gd name="T35" fmla="*/ 27 h 149"/>
                <a:gd name="T36" fmla="*/ 40 w 115"/>
                <a:gd name="T37" fmla="*/ 18 h 149"/>
                <a:gd name="T38" fmla="*/ 51 w 115"/>
                <a:gd name="T39" fmla="*/ 14 h 149"/>
                <a:gd name="T40" fmla="*/ 79 w 115"/>
                <a:gd name="T41" fmla="*/ 9 h 149"/>
                <a:gd name="T42" fmla="*/ 99 w 115"/>
                <a:gd name="T43" fmla="*/ 14 h 149"/>
                <a:gd name="T44" fmla="*/ 107 w 115"/>
                <a:gd name="T45" fmla="*/ 14 h 149"/>
                <a:gd name="T46" fmla="*/ 107 w 115"/>
                <a:gd name="T47" fmla="*/ 14 h 149"/>
                <a:gd name="T48" fmla="*/ 111 w 115"/>
                <a:gd name="T49" fmla="*/ 14 h 149"/>
                <a:gd name="T50" fmla="*/ 115 w 115"/>
                <a:gd name="T51" fmla="*/ 9 h 149"/>
                <a:gd name="T52" fmla="*/ 115 w 115"/>
                <a:gd name="T53" fmla="*/ 9 h 149"/>
                <a:gd name="T54" fmla="*/ 115 w 115"/>
                <a:gd name="T55" fmla="*/ 5 h 149"/>
                <a:gd name="T56" fmla="*/ 111 w 115"/>
                <a:gd name="T57" fmla="*/ 5 h 149"/>
                <a:gd name="T58" fmla="*/ 111 w 115"/>
                <a:gd name="T59" fmla="*/ 5 h 149"/>
                <a:gd name="T60" fmla="*/ 99 w 115"/>
                <a:gd name="T61" fmla="*/ 0 h 149"/>
                <a:gd name="T62" fmla="*/ 75 w 115"/>
                <a:gd name="T63" fmla="*/ 0 h 149"/>
                <a:gd name="T64" fmla="*/ 48 w 115"/>
                <a:gd name="T65" fmla="*/ 5 h 149"/>
                <a:gd name="T66" fmla="*/ 32 w 115"/>
                <a:gd name="T67" fmla="*/ 9 h 149"/>
                <a:gd name="T68" fmla="*/ 20 w 115"/>
                <a:gd name="T69" fmla="*/ 23 h 149"/>
                <a:gd name="T70" fmla="*/ 20 w 115"/>
                <a:gd name="T71" fmla="*/ 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5" h="149">
                  <a:moveTo>
                    <a:pt x="20" y="23"/>
                  </a:moveTo>
                  <a:lnTo>
                    <a:pt x="20" y="23"/>
                  </a:lnTo>
                  <a:lnTo>
                    <a:pt x="8" y="41"/>
                  </a:lnTo>
                  <a:lnTo>
                    <a:pt x="0" y="68"/>
                  </a:lnTo>
                  <a:lnTo>
                    <a:pt x="0" y="104"/>
                  </a:lnTo>
                  <a:lnTo>
                    <a:pt x="8" y="144"/>
                  </a:lnTo>
                  <a:lnTo>
                    <a:pt x="8" y="144"/>
                  </a:lnTo>
                  <a:lnTo>
                    <a:pt x="8" y="149"/>
                  </a:lnTo>
                  <a:lnTo>
                    <a:pt x="12" y="149"/>
                  </a:lnTo>
                  <a:lnTo>
                    <a:pt x="12" y="149"/>
                  </a:lnTo>
                  <a:lnTo>
                    <a:pt x="16" y="144"/>
                  </a:lnTo>
                  <a:lnTo>
                    <a:pt x="16" y="140"/>
                  </a:lnTo>
                  <a:lnTo>
                    <a:pt x="16" y="140"/>
                  </a:lnTo>
                  <a:lnTo>
                    <a:pt x="12" y="104"/>
                  </a:lnTo>
                  <a:lnTo>
                    <a:pt x="12" y="72"/>
                  </a:lnTo>
                  <a:lnTo>
                    <a:pt x="16" y="50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40" y="18"/>
                  </a:lnTo>
                  <a:lnTo>
                    <a:pt x="51" y="14"/>
                  </a:lnTo>
                  <a:lnTo>
                    <a:pt x="79" y="9"/>
                  </a:lnTo>
                  <a:lnTo>
                    <a:pt x="99" y="14"/>
                  </a:lnTo>
                  <a:lnTo>
                    <a:pt x="107" y="14"/>
                  </a:lnTo>
                  <a:lnTo>
                    <a:pt x="107" y="14"/>
                  </a:lnTo>
                  <a:lnTo>
                    <a:pt x="111" y="14"/>
                  </a:lnTo>
                  <a:lnTo>
                    <a:pt x="115" y="9"/>
                  </a:lnTo>
                  <a:lnTo>
                    <a:pt x="115" y="9"/>
                  </a:lnTo>
                  <a:lnTo>
                    <a:pt x="115" y="5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99" y="0"/>
                  </a:lnTo>
                  <a:lnTo>
                    <a:pt x="75" y="0"/>
                  </a:lnTo>
                  <a:lnTo>
                    <a:pt x="48" y="5"/>
                  </a:lnTo>
                  <a:lnTo>
                    <a:pt x="32" y="9"/>
                  </a:lnTo>
                  <a:lnTo>
                    <a:pt x="20" y="23"/>
                  </a:lnTo>
                  <a:lnTo>
                    <a:pt x="20" y="23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270"/>
            <p:cNvSpPr>
              <a:spLocks/>
            </p:cNvSpPr>
            <p:nvPr/>
          </p:nvSpPr>
          <p:spPr bwMode="auto">
            <a:xfrm>
              <a:off x="4886" y="3349"/>
              <a:ext cx="47" cy="117"/>
            </a:xfrm>
            <a:custGeom>
              <a:avLst/>
              <a:gdLst>
                <a:gd name="T0" fmla="*/ 0 w 47"/>
                <a:gd name="T1" fmla="*/ 108 h 117"/>
                <a:gd name="T2" fmla="*/ 0 w 47"/>
                <a:gd name="T3" fmla="*/ 108 h 117"/>
                <a:gd name="T4" fmla="*/ 0 w 47"/>
                <a:gd name="T5" fmla="*/ 113 h 117"/>
                <a:gd name="T6" fmla="*/ 4 w 47"/>
                <a:gd name="T7" fmla="*/ 117 h 117"/>
                <a:gd name="T8" fmla="*/ 4 w 47"/>
                <a:gd name="T9" fmla="*/ 117 h 117"/>
                <a:gd name="T10" fmla="*/ 8 w 47"/>
                <a:gd name="T11" fmla="*/ 113 h 117"/>
                <a:gd name="T12" fmla="*/ 8 w 47"/>
                <a:gd name="T13" fmla="*/ 108 h 117"/>
                <a:gd name="T14" fmla="*/ 8 w 47"/>
                <a:gd name="T15" fmla="*/ 108 h 117"/>
                <a:gd name="T16" fmla="*/ 8 w 47"/>
                <a:gd name="T17" fmla="*/ 81 h 117"/>
                <a:gd name="T18" fmla="*/ 12 w 47"/>
                <a:gd name="T19" fmla="*/ 59 h 117"/>
                <a:gd name="T20" fmla="*/ 20 w 47"/>
                <a:gd name="T21" fmla="*/ 41 h 117"/>
                <a:gd name="T22" fmla="*/ 24 w 47"/>
                <a:gd name="T23" fmla="*/ 32 h 117"/>
                <a:gd name="T24" fmla="*/ 35 w 47"/>
                <a:gd name="T25" fmla="*/ 14 h 117"/>
                <a:gd name="T26" fmla="*/ 43 w 47"/>
                <a:gd name="T27" fmla="*/ 9 h 117"/>
                <a:gd name="T28" fmla="*/ 43 w 47"/>
                <a:gd name="T29" fmla="*/ 9 h 117"/>
                <a:gd name="T30" fmla="*/ 47 w 47"/>
                <a:gd name="T31" fmla="*/ 9 h 117"/>
                <a:gd name="T32" fmla="*/ 47 w 47"/>
                <a:gd name="T33" fmla="*/ 5 h 117"/>
                <a:gd name="T34" fmla="*/ 47 w 47"/>
                <a:gd name="T35" fmla="*/ 5 h 117"/>
                <a:gd name="T36" fmla="*/ 43 w 47"/>
                <a:gd name="T37" fmla="*/ 0 h 117"/>
                <a:gd name="T38" fmla="*/ 39 w 47"/>
                <a:gd name="T39" fmla="*/ 0 h 117"/>
                <a:gd name="T40" fmla="*/ 39 w 47"/>
                <a:gd name="T41" fmla="*/ 0 h 117"/>
                <a:gd name="T42" fmla="*/ 31 w 47"/>
                <a:gd name="T43" fmla="*/ 5 h 117"/>
                <a:gd name="T44" fmla="*/ 16 w 47"/>
                <a:gd name="T45" fmla="*/ 23 h 117"/>
                <a:gd name="T46" fmla="*/ 8 w 47"/>
                <a:gd name="T47" fmla="*/ 36 h 117"/>
                <a:gd name="T48" fmla="*/ 4 w 47"/>
                <a:gd name="T49" fmla="*/ 54 h 117"/>
                <a:gd name="T50" fmla="*/ 0 w 47"/>
                <a:gd name="T51" fmla="*/ 77 h 117"/>
                <a:gd name="T52" fmla="*/ 0 w 47"/>
                <a:gd name="T53" fmla="*/ 108 h 117"/>
                <a:gd name="T54" fmla="*/ 0 w 47"/>
                <a:gd name="T55" fmla="*/ 10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117">
                  <a:moveTo>
                    <a:pt x="0" y="108"/>
                  </a:moveTo>
                  <a:lnTo>
                    <a:pt x="0" y="108"/>
                  </a:lnTo>
                  <a:lnTo>
                    <a:pt x="0" y="113"/>
                  </a:lnTo>
                  <a:lnTo>
                    <a:pt x="4" y="117"/>
                  </a:lnTo>
                  <a:lnTo>
                    <a:pt x="4" y="117"/>
                  </a:lnTo>
                  <a:lnTo>
                    <a:pt x="8" y="113"/>
                  </a:lnTo>
                  <a:lnTo>
                    <a:pt x="8" y="108"/>
                  </a:lnTo>
                  <a:lnTo>
                    <a:pt x="8" y="108"/>
                  </a:lnTo>
                  <a:lnTo>
                    <a:pt x="8" y="81"/>
                  </a:lnTo>
                  <a:lnTo>
                    <a:pt x="12" y="59"/>
                  </a:lnTo>
                  <a:lnTo>
                    <a:pt x="20" y="41"/>
                  </a:lnTo>
                  <a:lnTo>
                    <a:pt x="24" y="32"/>
                  </a:lnTo>
                  <a:lnTo>
                    <a:pt x="35" y="14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1" y="5"/>
                  </a:lnTo>
                  <a:lnTo>
                    <a:pt x="16" y="23"/>
                  </a:lnTo>
                  <a:lnTo>
                    <a:pt x="8" y="36"/>
                  </a:lnTo>
                  <a:lnTo>
                    <a:pt x="4" y="54"/>
                  </a:lnTo>
                  <a:lnTo>
                    <a:pt x="0" y="77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71"/>
            <p:cNvSpPr>
              <a:spLocks/>
            </p:cNvSpPr>
            <p:nvPr/>
          </p:nvSpPr>
          <p:spPr bwMode="auto">
            <a:xfrm>
              <a:off x="4878" y="3367"/>
              <a:ext cx="118" cy="108"/>
            </a:xfrm>
            <a:custGeom>
              <a:avLst/>
              <a:gdLst>
                <a:gd name="T0" fmla="*/ 0 w 118"/>
                <a:gd name="T1" fmla="*/ 99 h 108"/>
                <a:gd name="T2" fmla="*/ 0 w 118"/>
                <a:gd name="T3" fmla="*/ 99 h 108"/>
                <a:gd name="T4" fmla="*/ 0 w 118"/>
                <a:gd name="T5" fmla="*/ 104 h 108"/>
                <a:gd name="T6" fmla="*/ 4 w 118"/>
                <a:gd name="T7" fmla="*/ 108 h 108"/>
                <a:gd name="T8" fmla="*/ 4 w 118"/>
                <a:gd name="T9" fmla="*/ 108 h 108"/>
                <a:gd name="T10" fmla="*/ 8 w 118"/>
                <a:gd name="T11" fmla="*/ 108 h 108"/>
                <a:gd name="T12" fmla="*/ 12 w 118"/>
                <a:gd name="T13" fmla="*/ 104 h 108"/>
                <a:gd name="T14" fmla="*/ 12 w 118"/>
                <a:gd name="T15" fmla="*/ 104 h 108"/>
                <a:gd name="T16" fmla="*/ 20 w 118"/>
                <a:gd name="T17" fmla="*/ 72 h 108"/>
                <a:gd name="T18" fmla="*/ 32 w 118"/>
                <a:gd name="T19" fmla="*/ 50 h 108"/>
                <a:gd name="T20" fmla="*/ 47 w 118"/>
                <a:gd name="T21" fmla="*/ 32 h 108"/>
                <a:gd name="T22" fmla="*/ 67 w 118"/>
                <a:gd name="T23" fmla="*/ 23 h 108"/>
                <a:gd name="T24" fmla="*/ 83 w 118"/>
                <a:gd name="T25" fmla="*/ 14 h 108"/>
                <a:gd name="T26" fmla="*/ 99 w 118"/>
                <a:gd name="T27" fmla="*/ 14 h 108"/>
                <a:gd name="T28" fmla="*/ 114 w 118"/>
                <a:gd name="T29" fmla="*/ 9 h 108"/>
                <a:gd name="T30" fmla="*/ 114 w 118"/>
                <a:gd name="T31" fmla="*/ 9 h 108"/>
                <a:gd name="T32" fmla="*/ 118 w 118"/>
                <a:gd name="T33" fmla="*/ 9 h 108"/>
                <a:gd name="T34" fmla="*/ 118 w 118"/>
                <a:gd name="T35" fmla="*/ 5 h 108"/>
                <a:gd name="T36" fmla="*/ 118 w 118"/>
                <a:gd name="T37" fmla="*/ 5 h 108"/>
                <a:gd name="T38" fmla="*/ 118 w 118"/>
                <a:gd name="T39" fmla="*/ 0 h 108"/>
                <a:gd name="T40" fmla="*/ 114 w 118"/>
                <a:gd name="T41" fmla="*/ 0 h 108"/>
                <a:gd name="T42" fmla="*/ 114 w 118"/>
                <a:gd name="T43" fmla="*/ 0 h 108"/>
                <a:gd name="T44" fmla="*/ 99 w 118"/>
                <a:gd name="T45" fmla="*/ 0 h 108"/>
                <a:gd name="T46" fmla="*/ 83 w 118"/>
                <a:gd name="T47" fmla="*/ 5 h 108"/>
                <a:gd name="T48" fmla="*/ 63 w 118"/>
                <a:gd name="T49" fmla="*/ 14 h 108"/>
                <a:gd name="T50" fmla="*/ 43 w 118"/>
                <a:gd name="T51" fmla="*/ 23 h 108"/>
                <a:gd name="T52" fmla="*/ 24 w 118"/>
                <a:gd name="T53" fmla="*/ 41 h 108"/>
                <a:gd name="T54" fmla="*/ 8 w 118"/>
                <a:gd name="T55" fmla="*/ 68 h 108"/>
                <a:gd name="T56" fmla="*/ 0 w 118"/>
                <a:gd name="T57" fmla="*/ 99 h 108"/>
                <a:gd name="T58" fmla="*/ 0 w 118"/>
                <a:gd name="T59" fmla="*/ 9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08">
                  <a:moveTo>
                    <a:pt x="0" y="99"/>
                  </a:moveTo>
                  <a:lnTo>
                    <a:pt x="0" y="99"/>
                  </a:lnTo>
                  <a:lnTo>
                    <a:pt x="0" y="104"/>
                  </a:lnTo>
                  <a:lnTo>
                    <a:pt x="4" y="108"/>
                  </a:lnTo>
                  <a:lnTo>
                    <a:pt x="4" y="108"/>
                  </a:lnTo>
                  <a:lnTo>
                    <a:pt x="8" y="108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20" y="72"/>
                  </a:lnTo>
                  <a:lnTo>
                    <a:pt x="32" y="50"/>
                  </a:lnTo>
                  <a:lnTo>
                    <a:pt x="47" y="32"/>
                  </a:lnTo>
                  <a:lnTo>
                    <a:pt x="67" y="23"/>
                  </a:lnTo>
                  <a:lnTo>
                    <a:pt x="83" y="14"/>
                  </a:lnTo>
                  <a:lnTo>
                    <a:pt x="99" y="14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8" y="9"/>
                  </a:lnTo>
                  <a:lnTo>
                    <a:pt x="118" y="5"/>
                  </a:lnTo>
                  <a:lnTo>
                    <a:pt x="118" y="5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99" y="0"/>
                  </a:lnTo>
                  <a:lnTo>
                    <a:pt x="83" y="5"/>
                  </a:lnTo>
                  <a:lnTo>
                    <a:pt x="63" y="14"/>
                  </a:lnTo>
                  <a:lnTo>
                    <a:pt x="43" y="23"/>
                  </a:lnTo>
                  <a:lnTo>
                    <a:pt x="24" y="41"/>
                  </a:lnTo>
                  <a:lnTo>
                    <a:pt x="8" y="68"/>
                  </a:lnTo>
                  <a:lnTo>
                    <a:pt x="0" y="99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72"/>
            <p:cNvSpPr>
              <a:spLocks/>
            </p:cNvSpPr>
            <p:nvPr/>
          </p:nvSpPr>
          <p:spPr bwMode="auto">
            <a:xfrm>
              <a:off x="4866" y="3412"/>
              <a:ext cx="201" cy="68"/>
            </a:xfrm>
            <a:custGeom>
              <a:avLst/>
              <a:gdLst>
                <a:gd name="T0" fmla="*/ 0 w 201"/>
                <a:gd name="T1" fmla="*/ 63 h 68"/>
                <a:gd name="T2" fmla="*/ 0 w 201"/>
                <a:gd name="T3" fmla="*/ 63 h 68"/>
                <a:gd name="T4" fmla="*/ 0 w 201"/>
                <a:gd name="T5" fmla="*/ 68 h 68"/>
                <a:gd name="T6" fmla="*/ 4 w 201"/>
                <a:gd name="T7" fmla="*/ 68 h 68"/>
                <a:gd name="T8" fmla="*/ 4 w 201"/>
                <a:gd name="T9" fmla="*/ 68 h 68"/>
                <a:gd name="T10" fmla="*/ 8 w 201"/>
                <a:gd name="T11" fmla="*/ 68 h 68"/>
                <a:gd name="T12" fmla="*/ 12 w 201"/>
                <a:gd name="T13" fmla="*/ 68 h 68"/>
                <a:gd name="T14" fmla="*/ 12 w 201"/>
                <a:gd name="T15" fmla="*/ 68 h 68"/>
                <a:gd name="T16" fmla="*/ 20 w 201"/>
                <a:gd name="T17" fmla="*/ 50 h 68"/>
                <a:gd name="T18" fmla="*/ 36 w 201"/>
                <a:gd name="T19" fmla="*/ 36 h 68"/>
                <a:gd name="T20" fmla="*/ 48 w 201"/>
                <a:gd name="T21" fmla="*/ 23 h 68"/>
                <a:gd name="T22" fmla="*/ 63 w 201"/>
                <a:gd name="T23" fmla="*/ 18 h 68"/>
                <a:gd name="T24" fmla="*/ 63 w 201"/>
                <a:gd name="T25" fmla="*/ 18 h 68"/>
                <a:gd name="T26" fmla="*/ 87 w 201"/>
                <a:gd name="T27" fmla="*/ 14 h 68"/>
                <a:gd name="T28" fmla="*/ 107 w 201"/>
                <a:gd name="T29" fmla="*/ 14 h 68"/>
                <a:gd name="T30" fmla="*/ 130 w 201"/>
                <a:gd name="T31" fmla="*/ 18 h 68"/>
                <a:gd name="T32" fmla="*/ 150 w 201"/>
                <a:gd name="T33" fmla="*/ 23 h 68"/>
                <a:gd name="T34" fmla="*/ 182 w 201"/>
                <a:gd name="T35" fmla="*/ 36 h 68"/>
                <a:gd name="T36" fmla="*/ 193 w 201"/>
                <a:gd name="T37" fmla="*/ 45 h 68"/>
                <a:gd name="T38" fmla="*/ 193 w 201"/>
                <a:gd name="T39" fmla="*/ 45 h 68"/>
                <a:gd name="T40" fmla="*/ 197 w 201"/>
                <a:gd name="T41" fmla="*/ 45 h 68"/>
                <a:gd name="T42" fmla="*/ 201 w 201"/>
                <a:gd name="T43" fmla="*/ 41 h 68"/>
                <a:gd name="T44" fmla="*/ 201 w 201"/>
                <a:gd name="T45" fmla="*/ 41 h 68"/>
                <a:gd name="T46" fmla="*/ 201 w 201"/>
                <a:gd name="T47" fmla="*/ 36 h 68"/>
                <a:gd name="T48" fmla="*/ 197 w 201"/>
                <a:gd name="T49" fmla="*/ 32 h 68"/>
                <a:gd name="T50" fmla="*/ 197 w 201"/>
                <a:gd name="T51" fmla="*/ 32 h 68"/>
                <a:gd name="T52" fmla="*/ 185 w 201"/>
                <a:gd name="T53" fmla="*/ 27 h 68"/>
                <a:gd name="T54" fmla="*/ 150 w 201"/>
                <a:gd name="T55" fmla="*/ 9 h 68"/>
                <a:gd name="T56" fmla="*/ 130 w 201"/>
                <a:gd name="T57" fmla="*/ 5 h 68"/>
                <a:gd name="T58" fmla="*/ 107 w 201"/>
                <a:gd name="T59" fmla="*/ 0 h 68"/>
                <a:gd name="T60" fmla="*/ 83 w 201"/>
                <a:gd name="T61" fmla="*/ 0 h 68"/>
                <a:gd name="T62" fmla="*/ 63 w 201"/>
                <a:gd name="T63" fmla="*/ 5 h 68"/>
                <a:gd name="T64" fmla="*/ 63 w 201"/>
                <a:gd name="T65" fmla="*/ 5 h 68"/>
                <a:gd name="T66" fmla="*/ 44 w 201"/>
                <a:gd name="T67" fmla="*/ 14 h 68"/>
                <a:gd name="T68" fmla="*/ 28 w 201"/>
                <a:gd name="T69" fmla="*/ 27 h 68"/>
                <a:gd name="T70" fmla="*/ 12 w 201"/>
                <a:gd name="T71" fmla="*/ 41 h 68"/>
                <a:gd name="T72" fmla="*/ 0 w 201"/>
                <a:gd name="T73" fmla="*/ 63 h 68"/>
                <a:gd name="T74" fmla="*/ 0 w 201"/>
                <a:gd name="T75" fmla="*/ 6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1" h="68">
                  <a:moveTo>
                    <a:pt x="0" y="63"/>
                  </a:moveTo>
                  <a:lnTo>
                    <a:pt x="0" y="63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8" y="68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20" y="50"/>
                  </a:lnTo>
                  <a:lnTo>
                    <a:pt x="36" y="36"/>
                  </a:lnTo>
                  <a:lnTo>
                    <a:pt x="48" y="23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87" y="14"/>
                  </a:lnTo>
                  <a:lnTo>
                    <a:pt x="107" y="14"/>
                  </a:lnTo>
                  <a:lnTo>
                    <a:pt x="130" y="18"/>
                  </a:lnTo>
                  <a:lnTo>
                    <a:pt x="150" y="23"/>
                  </a:lnTo>
                  <a:lnTo>
                    <a:pt x="182" y="36"/>
                  </a:lnTo>
                  <a:lnTo>
                    <a:pt x="193" y="45"/>
                  </a:lnTo>
                  <a:lnTo>
                    <a:pt x="193" y="45"/>
                  </a:lnTo>
                  <a:lnTo>
                    <a:pt x="197" y="45"/>
                  </a:lnTo>
                  <a:lnTo>
                    <a:pt x="201" y="41"/>
                  </a:lnTo>
                  <a:lnTo>
                    <a:pt x="201" y="41"/>
                  </a:lnTo>
                  <a:lnTo>
                    <a:pt x="201" y="36"/>
                  </a:lnTo>
                  <a:lnTo>
                    <a:pt x="197" y="32"/>
                  </a:lnTo>
                  <a:lnTo>
                    <a:pt x="197" y="32"/>
                  </a:lnTo>
                  <a:lnTo>
                    <a:pt x="185" y="27"/>
                  </a:lnTo>
                  <a:lnTo>
                    <a:pt x="150" y="9"/>
                  </a:lnTo>
                  <a:lnTo>
                    <a:pt x="130" y="5"/>
                  </a:lnTo>
                  <a:lnTo>
                    <a:pt x="107" y="0"/>
                  </a:lnTo>
                  <a:lnTo>
                    <a:pt x="83" y="0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44" y="14"/>
                  </a:lnTo>
                  <a:lnTo>
                    <a:pt x="28" y="27"/>
                  </a:lnTo>
                  <a:lnTo>
                    <a:pt x="12" y="41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73"/>
            <p:cNvSpPr>
              <a:spLocks/>
            </p:cNvSpPr>
            <p:nvPr/>
          </p:nvSpPr>
          <p:spPr bwMode="auto">
            <a:xfrm>
              <a:off x="4862" y="3444"/>
              <a:ext cx="186" cy="112"/>
            </a:xfrm>
            <a:custGeom>
              <a:avLst/>
              <a:gdLst>
                <a:gd name="T0" fmla="*/ 0 w 186"/>
                <a:gd name="T1" fmla="*/ 27 h 112"/>
                <a:gd name="T2" fmla="*/ 0 w 186"/>
                <a:gd name="T3" fmla="*/ 27 h 112"/>
                <a:gd name="T4" fmla="*/ 0 w 186"/>
                <a:gd name="T5" fmla="*/ 31 h 112"/>
                <a:gd name="T6" fmla="*/ 0 w 186"/>
                <a:gd name="T7" fmla="*/ 36 h 112"/>
                <a:gd name="T8" fmla="*/ 0 w 186"/>
                <a:gd name="T9" fmla="*/ 36 h 112"/>
                <a:gd name="T10" fmla="*/ 4 w 186"/>
                <a:gd name="T11" fmla="*/ 40 h 112"/>
                <a:gd name="T12" fmla="*/ 8 w 186"/>
                <a:gd name="T13" fmla="*/ 36 h 112"/>
                <a:gd name="T14" fmla="*/ 8 w 186"/>
                <a:gd name="T15" fmla="*/ 36 h 112"/>
                <a:gd name="T16" fmla="*/ 20 w 186"/>
                <a:gd name="T17" fmla="*/ 27 h 112"/>
                <a:gd name="T18" fmla="*/ 32 w 186"/>
                <a:gd name="T19" fmla="*/ 18 h 112"/>
                <a:gd name="T20" fmla="*/ 44 w 186"/>
                <a:gd name="T21" fmla="*/ 13 h 112"/>
                <a:gd name="T22" fmla="*/ 55 w 186"/>
                <a:gd name="T23" fmla="*/ 13 h 112"/>
                <a:gd name="T24" fmla="*/ 55 w 186"/>
                <a:gd name="T25" fmla="*/ 13 h 112"/>
                <a:gd name="T26" fmla="*/ 79 w 186"/>
                <a:gd name="T27" fmla="*/ 18 h 112"/>
                <a:gd name="T28" fmla="*/ 99 w 186"/>
                <a:gd name="T29" fmla="*/ 31 h 112"/>
                <a:gd name="T30" fmla="*/ 119 w 186"/>
                <a:gd name="T31" fmla="*/ 45 h 112"/>
                <a:gd name="T32" fmla="*/ 138 w 186"/>
                <a:gd name="T33" fmla="*/ 63 h 112"/>
                <a:gd name="T34" fmla="*/ 166 w 186"/>
                <a:gd name="T35" fmla="*/ 94 h 112"/>
                <a:gd name="T36" fmla="*/ 174 w 186"/>
                <a:gd name="T37" fmla="*/ 112 h 112"/>
                <a:gd name="T38" fmla="*/ 174 w 186"/>
                <a:gd name="T39" fmla="*/ 112 h 112"/>
                <a:gd name="T40" fmla="*/ 178 w 186"/>
                <a:gd name="T41" fmla="*/ 112 h 112"/>
                <a:gd name="T42" fmla="*/ 182 w 186"/>
                <a:gd name="T43" fmla="*/ 112 h 112"/>
                <a:gd name="T44" fmla="*/ 182 w 186"/>
                <a:gd name="T45" fmla="*/ 112 h 112"/>
                <a:gd name="T46" fmla="*/ 186 w 186"/>
                <a:gd name="T47" fmla="*/ 107 h 112"/>
                <a:gd name="T48" fmla="*/ 186 w 186"/>
                <a:gd name="T49" fmla="*/ 103 h 112"/>
                <a:gd name="T50" fmla="*/ 186 w 186"/>
                <a:gd name="T51" fmla="*/ 103 h 112"/>
                <a:gd name="T52" fmla="*/ 170 w 186"/>
                <a:gd name="T53" fmla="*/ 85 h 112"/>
                <a:gd name="T54" fmla="*/ 142 w 186"/>
                <a:gd name="T55" fmla="*/ 54 h 112"/>
                <a:gd name="T56" fmla="*/ 122 w 186"/>
                <a:gd name="T57" fmla="*/ 36 h 112"/>
                <a:gd name="T58" fmla="*/ 103 w 186"/>
                <a:gd name="T59" fmla="*/ 18 h 112"/>
                <a:gd name="T60" fmla="*/ 79 w 186"/>
                <a:gd name="T61" fmla="*/ 4 h 112"/>
                <a:gd name="T62" fmla="*/ 55 w 186"/>
                <a:gd name="T63" fmla="*/ 0 h 112"/>
                <a:gd name="T64" fmla="*/ 55 w 186"/>
                <a:gd name="T65" fmla="*/ 0 h 112"/>
                <a:gd name="T66" fmla="*/ 40 w 186"/>
                <a:gd name="T67" fmla="*/ 0 h 112"/>
                <a:gd name="T68" fmla="*/ 28 w 186"/>
                <a:gd name="T69" fmla="*/ 9 h 112"/>
                <a:gd name="T70" fmla="*/ 12 w 186"/>
                <a:gd name="T71" fmla="*/ 18 h 112"/>
                <a:gd name="T72" fmla="*/ 0 w 186"/>
                <a:gd name="T73" fmla="*/ 27 h 112"/>
                <a:gd name="T74" fmla="*/ 0 w 186"/>
                <a:gd name="T75" fmla="*/ 2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6" h="112">
                  <a:moveTo>
                    <a:pt x="0" y="27"/>
                  </a:moveTo>
                  <a:lnTo>
                    <a:pt x="0" y="27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20" y="27"/>
                  </a:lnTo>
                  <a:lnTo>
                    <a:pt x="32" y="18"/>
                  </a:lnTo>
                  <a:lnTo>
                    <a:pt x="44" y="13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79" y="18"/>
                  </a:lnTo>
                  <a:lnTo>
                    <a:pt x="99" y="31"/>
                  </a:lnTo>
                  <a:lnTo>
                    <a:pt x="119" y="45"/>
                  </a:lnTo>
                  <a:lnTo>
                    <a:pt x="138" y="63"/>
                  </a:lnTo>
                  <a:lnTo>
                    <a:pt x="166" y="94"/>
                  </a:lnTo>
                  <a:lnTo>
                    <a:pt x="174" y="112"/>
                  </a:lnTo>
                  <a:lnTo>
                    <a:pt x="174" y="112"/>
                  </a:lnTo>
                  <a:lnTo>
                    <a:pt x="178" y="112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6" y="107"/>
                  </a:lnTo>
                  <a:lnTo>
                    <a:pt x="186" y="103"/>
                  </a:lnTo>
                  <a:lnTo>
                    <a:pt x="186" y="103"/>
                  </a:lnTo>
                  <a:lnTo>
                    <a:pt x="170" y="85"/>
                  </a:lnTo>
                  <a:lnTo>
                    <a:pt x="142" y="54"/>
                  </a:lnTo>
                  <a:lnTo>
                    <a:pt x="122" y="36"/>
                  </a:lnTo>
                  <a:lnTo>
                    <a:pt x="103" y="18"/>
                  </a:lnTo>
                  <a:lnTo>
                    <a:pt x="79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40" y="0"/>
                  </a:lnTo>
                  <a:lnTo>
                    <a:pt x="28" y="9"/>
                  </a:lnTo>
                  <a:lnTo>
                    <a:pt x="12" y="18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74"/>
            <p:cNvSpPr>
              <a:spLocks/>
            </p:cNvSpPr>
            <p:nvPr/>
          </p:nvSpPr>
          <p:spPr bwMode="auto">
            <a:xfrm>
              <a:off x="4847" y="3295"/>
              <a:ext cx="70" cy="176"/>
            </a:xfrm>
            <a:custGeom>
              <a:avLst/>
              <a:gdLst>
                <a:gd name="T0" fmla="*/ 11 w 70"/>
                <a:gd name="T1" fmla="*/ 27 h 176"/>
                <a:gd name="T2" fmla="*/ 11 w 70"/>
                <a:gd name="T3" fmla="*/ 27 h 176"/>
                <a:gd name="T4" fmla="*/ 7 w 70"/>
                <a:gd name="T5" fmla="*/ 36 h 176"/>
                <a:gd name="T6" fmla="*/ 4 w 70"/>
                <a:gd name="T7" fmla="*/ 50 h 176"/>
                <a:gd name="T8" fmla="*/ 0 w 70"/>
                <a:gd name="T9" fmla="*/ 86 h 176"/>
                <a:gd name="T10" fmla="*/ 4 w 70"/>
                <a:gd name="T11" fmla="*/ 126 h 176"/>
                <a:gd name="T12" fmla="*/ 19 w 70"/>
                <a:gd name="T13" fmla="*/ 176 h 176"/>
                <a:gd name="T14" fmla="*/ 19 w 70"/>
                <a:gd name="T15" fmla="*/ 176 h 176"/>
                <a:gd name="T16" fmla="*/ 23 w 70"/>
                <a:gd name="T17" fmla="*/ 176 h 176"/>
                <a:gd name="T18" fmla="*/ 27 w 70"/>
                <a:gd name="T19" fmla="*/ 176 h 176"/>
                <a:gd name="T20" fmla="*/ 27 w 70"/>
                <a:gd name="T21" fmla="*/ 176 h 176"/>
                <a:gd name="T22" fmla="*/ 31 w 70"/>
                <a:gd name="T23" fmla="*/ 176 h 176"/>
                <a:gd name="T24" fmla="*/ 31 w 70"/>
                <a:gd name="T25" fmla="*/ 171 h 176"/>
                <a:gd name="T26" fmla="*/ 31 w 70"/>
                <a:gd name="T27" fmla="*/ 171 h 176"/>
                <a:gd name="T28" fmla="*/ 15 w 70"/>
                <a:gd name="T29" fmla="*/ 126 h 176"/>
                <a:gd name="T30" fmla="*/ 11 w 70"/>
                <a:gd name="T31" fmla="*/ 86 h 176"/>
                <a:gd name="T32" fmla="*/ 11 w 70"/>
                <a:gd name="T33" fmla="*/ 54 h 176"/>
                <a:gd name="T34" fmla="*/ 15 w 70"/>
                <a:gd name="T35" fmla="*/ 45 h 176"/>
                <a:gd name="T36" fmla="*/ 23 w 70"/>
                <a:gd name="T37" fmla="*/ 32 h 176"/>
                <a:gd name="T38" fmla="*/ 23 w 70"/>
                <a:gd name="T39" fmla="*/ 32 h 176"/>
                <a:gd name="T40" fmla="*/ 35 w 70"/>
                <a:gd name="T41" fmla="*/ 18 h 176"/>
                <a:gd name="T42" fmla="*/ 47 w 70"/>
                <a:gd name="T43" fmla="*/ 14 h 176"/>
                <a:gd name="T44" fmla="*/ 63 w 70"/>
                <a:gd name="T45" fmla="*/ 14 h 176"/>
                <a:gd name="T46" fmla="*/ 63 w 70"/>
                <a:gd name="T47" fmla="*/ 14 h 176"/>
                <a:gd name="T48" fmla="*/ 67 w 70"/>
                <a:gd name="T49" fmla="*/ 9 h 176"/>
                <a:gd name="T50" fmla="*/ 70 w 70"/>
                <a:gd name="T51" fmla="*/ 5 h 176"/>
                <a:gd name="T52" fmla="*/ 70 w 70"/>
                <a:gd name="T53" fmla="*/ 5 h 176"/>
                <a:gd name="T54" fmla="*/ 67 w 70"/>
                <a:gd name="T55" fmla="*/ 0 h 176"/>
                <a:gd name="T56" fmla="*/ 63 w 70"/>
                <a:gd name="T57" fmla="*/ 0 h 176"/>
                <a:gd name="T58" fmla="*/ 63 w 70"/>
                <a:gd name="T59" fmla="*/ 0 h 176"/>
                <a:gd name="T60" fmla="*/ 47 w 70"/>
                <a:gd name="T61" fmla="*/ 5 h 176"/>
                <a:gd name="T62" fmla="*/ 27 w 70"/>
                <a:gd name="T63" fmla="*/ 9 h 176"/>
                <a:gd name="T64" fmla="*/ 11 w 70"/>
                <a:gd name="T65" fmla="*/ 27 h 176"/>
                <a:gd name="T66" fmla="*/ 11 w 70"/>
                <a:gd name="T67" fmla="*/ 2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0" h="176">
                  <a:moveTo>
                    <a:pt x="11" y="27"/>
                  </a:moveTo>
                  <a:lnTo>
                    <a:pt x="11" y="27"/>
                  </a:lnTo>
                  <a:lnTo>
                    <a:pt x="7" y="36"/>
                  </a:lnTo>
                  <a:lnTo>
                    <a:pt x="4" y="50"/>
                  </a:lnTo>
                  <a:lnTo>
                    <a:pt x="0" y="86"/>
                  </a:lnTo>
                  <a:lnTo>
                    <a:pt x="4" y="126"/>
                  </a:lnTo>
                  <a:lnTo>
                    <a:pt x="19" y="176"/>
                  </a:lnTo>
                  <a:lnTo>
                    <a:pt x="19" y="176"/>
                  </a:lnTo>
                  <a:lnTo>
                    <a:pt x="23" y="176"/>
                  </a:lnTo>
                  <a:lnTo>
                    <a:pt x="27" y="176"/>
                  </a:lnTo>
                  <a:lnTo>
                    <a:pt x="27" y="176"/>
                  </a:lnTo>
                  <a:lnTo>
                    <a:pt x="31" y="176"/>
                  </a:lnTo>
                  <a:lnTo>
                    <a:pt x="31" y="171"/>
                  </a:lnTo>
                  <a:lnTo>
                    <a:pt x="31" y="171"/>
                  </a:lnTo>
                  <a:lnTo>
                    <a:pt x="15" y="126"/>
                  </a:lnTo>
                  <a:lnTo>
                    <a:pt x="11" y="86"/>
                  </a:lnTo>
                  <a:lnTo>
                    <a:pt x="11" y="54"/>
                  </a:lnTo>
                  <a:lnTo>
                    <a:pt x="15" y="45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35" y="18"/>
                  </a:lnTo>
                  <a:lnTo>
                    <a:pt x="47" y="14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7" y="9"/>
                  </a:lnTo>
                  <a:lnTo>
                    <a:pt x="70" y="5"/>
                  </a:lnTo>
                  <a:lnTo>
                    <a:pt x="70" y="5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7" y="5"/>
                  </a:lnTo>
                  <a:lnTo>
                    <a:pt x="27" y="9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75"/>
            <p:cNvSpPr>
              <a:spLocks/>
            </p:cNvSpPr>
            <p:nvPr/>
          </p:nvSpPr>
          <p:spPr bwMode="auto">
            <a:xfrm>
              <a:off x="4878" y="3448"/>
              <a:ext cx="103" cy="189"/>
            </a:xfrm>
            <a:custGeom>
              <a:avLst/>
              <a:gdLst>
                <a:gd name="T0" fmla="*/ 16 w 103"/>
                <a:gd name="T1" fmla="*/ 0 h 189"/>
                <a:gd name="T2" fmla="*/ 16 w 103"/>
                <a:gd name="T3" fmla="*/ 0 h 189"/>
                <a:gd name="T4" fmla="*/ 4 w 103"/>
                <a:gd name="T5" fmla="*/ 14 h 189"/>
                <a:gd name="T6" fmla="*/ 0 w 103"/>
                <a:gd name="T7" fmla="*/ 32 h 189"/>
                <a:gd name="T8" fmla="*/ 0 w 103"/>
                <a:gd name="T9" fmla="*/ 32 h 189"/>
                <a:gd name="T10" fmla="*/ 4 w 103"/>
                <a:gd name="T11" fmla="*/ 54 h 189"/>
                <a:gd name="T12" fmla="*/ 12 w 103"/>
                <a:gd name="T13" fmla="*/ 81 h 189"/>
                <a:gd name="T14" fmla="*/ 28 w 103"/>
                <a:gd name="T15" fmla="*/ 103 h 189"/>
                <a:gd name="T16" fmla="*/ 43 w 103"/>
                <a:gd name="T17" fmla="*/ 130 h 189"/>
                <a:gd name="T18" fmla="*/ 75 w 103"/>
                <a:gd name="T19" fmla="*/ 171 h 189"/>
                <a:gd name="T20" fmla="*/ 91 w 103"/>
                <a:gd name="T21" fmla="*/ 189 h 189"/>
                <a:gd name="T22" fmla="*/ 91 w 103"/>
                <a:gd name="T23" fmla="*/ 189 h 189"/>
                <a:gd name="T24" fmla="*/ 95 w 103"/>
                <a:gd name="T25" fmla="*/ 189 h 189"/>
                <a:gd name="T26" fmla="*/ 99 w 103"/>
                <a:gd name="T27" fmla="*/ 189 h 189"/>
                <a:gd name="T28" fmla="*/ 99 w 103"/>
                <a:gd name="T29" fmla="*/ 189 h 189"/>
                <a:gd name="T30" fmla="*/ 103 w 103"/>
                <a:gd name="T31" fmla="*/ 184 h 189"/>
                <a:gd name="T32" fmla="*/ 99 w 103"/>
                <a:gd name="T33" fmla="*/ 180 h 189"/>
                <a:gd name="T34" fmla="*/ 99 w 103"/>
                <a:gd name="T35" fmla="*/ 180 h 189"/>
                <a:gd name="T36" fmla="*/ 87 w 103"/>
                <a:gd name="T37" fmla="*/ 162 h 189"/>
                <a:gd name="T38" fmla="*/ 55 w 103"/>
                <a:gd name="T39" fmla="*/ 126 h 189"/>
                <a:gd name="T40" fmla="*/ 39 w 103"/>
                <a:gd name="T41" fmla="*/ 103 h 189"/>
                <a:gd name="T42" fmla="*/ 24 w 103"/>
                <a:gd name="T43" fmla="*/ 76 h 189"/>
                <a:gd name="T44" fmla="*/ 16 w 103"/>
                <a:gd name="T45" fmla="*/ 54 h 189"/>
                <a:gd name="T46" fmla="*/ 12 w 103"/>
                <a:gd name="T47" fmla="*/ 32 h 189"/>
                <a:gd name="T48" fmla="*/ 12 w 103"/>
                <a:gd name="T49" fmla="*/ 32 h 189"/>
                <a:gd name="T50" fmla="*/ 16 w 103"/>
                <a:gd name="T51" fmla="*/ 18 h 189"/>
                <a:gd name="T52" fmla="*/ 24 w 103"/>
                <a:gd name="T53" fmla="*/ 9 h 189"/>
                <a:gd name="T54" fmla="*/ 24 w 103"/>
                <a:gd name="T55" fmla="*/ 9 h 189"/>
                <a:gd name="T56" fmla="*/ 24 w 103"/>
                <a:gd name="T57" fmla="*/ 5 h 189"/>
                <a:gd name="T58" fmla="*/ 24 w 103"/>
                <a:gd name="T59" fmla="*/ 0 h 189"/>
                <a:gd name="T60" fmla="*/ 24 w 103"/>
                <a:gd name="T61" fmla="*/ 0 h 189"/>
                <a:gd name="T62" fmla="*/ 20 w 103"/>
                <a:gd name="T63" fmla="*/ 0 h 189"/>
                <a:gd name="T64" fmla="*/ 16 w 103"/>
                <a:gd name="T65" fmla="*/ 0 h 189"/>
                <a:gd name="T66" fmla="*/ 16 w 103"/>
                <a:gd name="T6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3" h="189">
                  <a:moveTo>
                    <a:pt x="16" y="0"/>
                  </a:moveTo>
                  <a:lnTo>
                    <a:pt x="16" y="0"/>
                  </a:lnTo>
                  <a:lnTo>
                    <a:pt x="4" y="1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54"/>
                  </a:lnTo>
                  <a:lnTo>
                    <a:pt x="12" y="81"/>
                  </a:lnTo>
                  <a:lnTo>
                    <a:pt x="28" y="103"/>
                  </a:lnTo>
                  <a:lnTo>
                    <a:pt x="43" y="130"/>
                  </a:lnTo>
                  <a:lnTo>
                    <a:pt x="75" y="171"/>
                  </a:lnTo>
                  <a:lnTo>
                    <a:pt x="91" y="189"/>
                  </a:lnTo>
                  <a:lnTo>
                    <a:pt x="91" y="189"/>
                  </a:lnTo>
                  <a:lnTo>
                    <a:pt x="95" y="189"/>
                  </a:lnTo>
                  <a:lnTo>
                    <a:pt x="99" y="189"/>
                  </a:lnTo>
                  <a:lnTo>
                    <a:pt x="99" y="189"/>
                  </a:lnTo>
                  <a:lnTo>
                    <a:pt x="103" y="184"/>
                  </a:lnTo>
                  <a:lnTo>
                    <a:pt x="99" y="180"/>
                  </a:lnTo>
                  <a:lnTo>
                    <a:pt x="99" y="180"/>
                  </a:lnTo>
                  <a:lnTo>
                    <a:pt x="87" y="162"/>
                  </a:lnTo>
                  <a:lnTo>
                    <a:pt x="55" y="126"/>
                  </a:lnTo>
                  <a:lnTo>
                    <a:pt x="39" y="103"/>
                  </a:lnTo>
                  <a:lnTo>
                    <a:pt x="24" y="76"/>
                  </a:lnTo>
                  <a:lnTo>
                    <a:pt x="16" y="5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6" y="18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76"/>
            <p:cNvSpPr>
              <a:spLocks/>
            </p:cNvSpPr>
            <p:nvPr/>
          </p:nvSpPr>
          <p:spPr bwMode="auto">
            <a:xfrm>
              <a:off x="4882" y="3453"/>
              <a:ext cx="67" cy="85"/>
            </a:xfrm>
            <a:custGeom>
              <a:avLst/>
              <a:gdLst>
                <a:gd name="T0" fmla="*/ 0 w 67"/>
                <a:gd name="T1" fmla="*/ 9 h 85"/>
                <a:gd name="T2" fmla="*/ 0 w 67"/>
                <a:gd name="T3" fmla="*/ 9 h 85"/>
                <a:gd name="T4" fmla="*/ 8 w 67"/>
                <a:gd name="T5" fmla="*/ 27 h 85"/>
                <a:gd name="T6" fmla="*/ 24 w 67"/>
                <a:gd name="T7" fmla="*/ 49 h 85"/>
                <a:gd name="T8" fmla="*/ 55 w 67"/>
                <a:gd name="T9" fmla="*/ 85 h 85"/>
                <a:gd name="T10" fmla="*/ 55 w 67"/>
                <a:gd name="T11" fmla="*/ 85 h 85"/>
                <a:gd name="T12" fmla="*/ 59 w 67"/>
                <a:gd name="T13" fmla="*/ 85 h 85"/>
                <a:gd name="T14" fmla="*/ 63 w 67"/>
                <a:gd name="T15" fmla="*/ 85 h 85"/>
                <a:gd name="T16" fmla="*/ 63 w 67"/>
                <a:gd name="T17" fmla="*/ 85 h 85"/>
                <a:gd name="T18" fmla="*/ 67 w 67"/>
                <a:gd name="T19" fmla="*/ 80 h 85"/>
                <a:gd name="T20" fmla="*/ 63 w 67"/>
                <a:gd name="T21" fmla="*/ 76 h 85"/>
                <a:gd name="T22" fmla="*/ 63 w 67"/>
                <a:gd name="T23" fmla="*/ 76 h 85"/>
                <a:gd name="T24" fmla="*/ 28 w 67"/>
                <a:gd name="T25" fmla="*/ 36 h 85"/>
                <a:gd name="T26" fmla="*/ 16 w 67"/>
                <a:gd name="T27" fmla="*/ 18 h 85"/>
                <a:gd name="T28" fmla="*/ 12 w 67"/>
                <a:gd name="T29" fmla="*/ 9 h 85"/>
                <a:gd name="T30" fmla="*/ 12 w 67"/>
                <a:gd name="T31" fmla="*/ 9 h 85"/>
                <a:gd name="T32" fmla="*/ 12 w 67"/>
                <a:gd name="T33" fmla="*/ 4 h 85"/>
                <a:gd name="T34" fmla="*/ 8 w 67"/>
                <a:gd name="T35" fmla="*/ 0 h 85"/>
                <a:gd name="T36" fmla="*/ 8 w 67"/>
                <a:gd name="T37" fmla="*/ 0 h 85"/>
                <a:gd name="T38" fmla="*/ 4 w 67"/>
                <a:gd name="T39" fmla="*/ 4 h 85"/>
                <a:gd name="T40" fmla="*/ 0 w 67"/>
                <a:gd name="T41" fmla="*/ 9 h 85"/>
                <a:gd name="T42" fmla="*/ 0 w 67"/>
                <a:gd name="T43" fmla="*/ 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85">
                  <a:moveTo>
                    <a:pt x="0" y="9"/>
                  </a:moveTo>
                  <a:lnTo>
                    <a:pt x="0" y="9"/>
                  </a:lnTo>
                  <a:lnTo>
                    <a:pt x="8" y="27"/>
                  </a:lnTo>
                  <a:lnTo>
                    <a:pt x="24" y="49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9" y="85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67" y="80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28" y="36"/>
                  </a:lnTo>
                  <a:lnTo>
                    <a:pt x="16" y="18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2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6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77"/>
            <p:cNvSpPr>
              <a:spLocks/>
            </p:cNvSpPr>
            <p:nvPr/>
          </p:nvSpPr>
          <p:spPr bwMode="auto">
            <a:xfrm>
              <a:off x="4795" y="3390"/>
              <a:ext cx="83" cy="63"/>
            </a:xfrm>
            <a:custGeom>
              <a:avLst/>
              <a:gdLst>
                <a:gd name="T0" fmla="*/ 83 w 83"/>
                <a:gd name="T1" fmla="*/ 54 h 63"/>
                <a:gd name="T2" fmla="*/ 83 w 83"/>
                <a:gd name="T3" fmla="*/ 54 h 63"/>
                <a:gd name="T4" fmla="*/ 71 w 83"/>
                <a:gd name="T5" fmla="*/ 40 h 63"/>
                <a:gd name="T6" fmla="*/ 52 w 83"/>
                <a:gd name="T7" fmla="*/ 27 h 63"/>
                <a:gd name="T8" fmla="*/ 8 w 83"/>
                <a:gd name="T9" fmla="*/ 0 h 63"/>
                <a:gd name="T10" fmla="*/ 8 w 83"/>
                <a:gd name="T11" fmla="*/ 0 h 63"/>
                <a:gd name="T12" fmla="*/ 4 w 83"/>
                <a:gd name="T13" fmla="*/ 0 h 63"/>
                <a:gd name="T14" fmla="*/ 0 w 83"/>
                <a:gd name="T15" fmla="*/ 4 h 63"/>
                <a:gd name="T16" fmla="*/ 0 w 83"/>
                <a:gd name="T17" fmla="*/ 4 h 63"/>
                <a:gd name="T18" fmla="*/ 0 w 83"/>
                <a:gd name="T19" fmla="*/ 9 h 63"/>
                <a:gd name="T20" fmla="*/ 4 w 83"/>
                <a:gd name="T21" fmla="*/ 13 h 63"/>
                <a:gd name="T22" fmla="*/ 4 w 83"/>
                <a:gd name="T23" fmla="*/ 13 h 63"/>
                <a:gd name="T24" fmla="*/ 52 w 83"/>
                <a:gd name="T25" fmla="*/ 40 h 63"/>
                <a:gd name="T26" fmla="*/ 67 w 83"/>
                <a:gd name="T27" fmla="*/ 49 h 63"/>
                <a:gd name="T28" fmla="*/ 75 w 83"/>
                <a:gd name="T29" fmla="*/ 58 h 63"/>
                <a:gd name="T30" fmla="*/ 75 w 83"/>
                <a:gd name="T31" fmla="*/ 58 h 63"/>
                <a:gd name="T32" fmla="*/ 79 w 83"/>
                <a:gd name="T33" fmla="*/ 63 h 63"/>
                <a:gd name="T34" fmla="*/ 83 w 83"/>
                <a:gd name="T35" fmla="*/ 63 h 63"/>
                <a:gd name="T36" fmla="*/ 83 w 83"/>
                <a:gd name="T37" fmla="*/ 63 h 63"/>
                <a:gd name="T38" fmla="*/ 83 w 83"/>
                <a:gd name="T39" fmla="*/ 58 h 63"/>
                <a:gd name="T40" fmla="*/ 83 w 83"/>
                <a:gd name="T41" fmla="*/ 54 h 63"/>
                <a:gd name="T42" fmla="*/ 83 w 83"/>
                <a:gd name="T43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3" h="63">
                  <a:moveTo>
                    <a:pt x="83" y="54"/>
                  </a:moveTo>
                  <a:lnTo>
                    <a:pt x="83" y="54"/>
                  </a:lnTo>
                  <a:lnTo>
                    <a:pt x="71" y="40"/>
                  </a:lnTo>
                  <a:lnTo>
                    <a:pt x="52" y="27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9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2" y="40"/>
                  </a:lnTo>
                  <a:lnTo>
                    <a:pt x="67" y="49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9" y="63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83" y="58"/>
                  </a:lnTo>
                  <a:lnTo>
                    <a:pt x="83" y="54"/>
                  </a:lnTo>
                  <a:lnTo>
                    <a:pt x="83" y="54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278"/>
            <p:cNvSpPr>
              <a:spLocks/>
            </p:cNvSpPr>
            <p:nvPr/>
          </p:nvSpPr>
          <p:spPr bwMode="auto">
            <a:xfrm>
              <a:off x="4835" y="3480"/>
              <a:ext cx="43" cy="107"/>
            </a:xfrm>
            <a:custGeom>
              <a:avLst/>
              <a:gdLst>
                <a:gd name="T0" fmla="*/ 31 w 43"/>
                <a:gd name="T1" fmla="*/ 0 h 107"/>
                <a:gd name="T2" fmla="*/ 31 w 43"/>
                <a:gd name="T3" fmla="*/ 0 h 107"/>
                <a:gd name="T4" fmla="*/ 16 w 43"/>
                <a:gd name="T5" fmla="*/ 18 h 107"/>
                <a:gd name="T6" fmla="*/ 8 w 43"/>
                <a:gd name="T7" fmla="*/ 36 h 107"/>
                <a:gd name="T8" fmla="*/ 4 w 43"/>
                <a:gd name="T9" fmla="*/ 53 h 107"/>
                <a:gd name="T10" fmla="*/ 0 w 43"/>
                <a:gd name="T11" fmla="*/ 67 h 107"/>
                <a:gd name="T12" fmla="*/ 4 w 43"/>
                <a:gd name="T13" fmla="*/ 94 h 107"/>
                <a:gd name="T14" fmla="*/ 4 w 43"/>
                <a:gd name="T15" fmla="*/ 103 h 107"/>
                <a:gd name="T16" fmla="*/ 4 w 43"/>
                <a:gd name="T17" fmla="*/ 103 h 107"/>
                <a:gd name="T18" fmla="*/ 8 w 43"/>
                <a:gd name="T19" fmla="*/ 107 h 107"/>
                <a:gd name="T20" fmla="*/ 12 w 43"/>
                <a:gd name="T21" fmla="*/ 107 h 107"/>
                <a:gd name="T22" fmla="*/ 12 w 43"/>
                <a:gd name="T23" fmla="*/ 107 h 107"/>
                <a:gd name="T24" fmla="*/ 16 w 43"/>
                <a:gd name="T25" fmla="*/ 103 h 107"/>
                <a:gd name="T26" fmla="*/ 16 w 43"/>
                <a:gd name="T27" fmla="*/ 98 h 107"/>
                <a:gd name="T28" fmla="*/ 16 w 43"/>
                <a:gd name="T29" fmla="*/ 98 h 107"/>
                <a:gd name="T30" fmla="*/ 12 w 43"/>
                <a:gd name="T31" fmla="*/ 89 h 107"/>
                <a:gd name="T32" fmla="*/ 12 w 43"/>
                <a:gd name="T33" fmla="*/ 67 h 107"/>
                <a:gd name="T34" fmla="*/ 12 w 43"/>
                <a:gd name="T35" fmla="*/ 53 h 107"/>
                <a:gd name="T36" fmla="*/ 16 w 43"/>
                <a:gd name="T37" fmla="*/ 40 h 107"/>
                <a:gd name="T38" fmla="*/ 27 w 43"/>
                <a:gd name="T39" fmla="*/ 22 h 107"/>
                <a:gd name="T40" fmla="*/ 39 w 43"/>
                <a:gd name="T41" fmla="*/ 9 h 107"/>
                <a:gd name="T42" fmla="*/ 39 w 43"/>
                <a:gd name="T43" fmla="*/ 9 h 107"/>
                <a:gd name="T44" fmla="*/ 43 w 43"/>
                <a:gd name="T45" fmla="*/ 4 h 107"/>
                <a:gd name="T46" fmla="*/ 39 w 43"/>
                <a:gd name="T47" fmla="*/ 0 h 107"/>
                <a:gd name="T48" fmla="*/ 39 w 43"/>
                <a:gd name="T49" fmla="*/ 0 h 107"/>
                <a:gd name="T50" fmla="*/ 35 w 43"/>
                <a:gd name="T51" fmla="*/ 0 h 107"/>
                <a:gd name="T52" fmla="*/ 31 w 43"/>
                <a:gd name="T53" fmla="*/ 0 h 107"/>
                <a:gd name="T54" fmla="*/ 31 w 43"/>
                <a:gd name="T5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107">
                  <a:moveTo>
                    <a:pt x="31" y="0"/>
                  </a:moveTo>
                  <a:lnTo>
                    <a:pt x="31" y="0"/>
                  </a:lnTo>
                  <a:lnTo>
                    <a:pt x="16" y="18"/>
                  </a:lnTo>
                  <a:lnTo>
                    <a:pt x="8" y="36"/>
                  </a:lnTo>
                  <a:lnTo>
                    <a:pt x="4" y="53"/>
                  </a:lnTo>
                  <a:lnTo>
                    <a:pt x="0" y="67"/>
                  </a:lnTo>
                  <a:lnTo>
                    <a:pt x="4" y="94"/>
                  </a:lnTo>
                  <a:lnTo>
                    <a:pt x="4" y="103"/>
                  </a:lnTo>
                  <a:lnTo>
                    <a:pt x="4" y="103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16" y="103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12" y="89"/>
                  </a:lnTo>
                  <a:lnTo>
                    <a:pt x="12" y="67"/>
                  </a:lnTo>
                  <a:lnTo>
                    <a:pt x="12" y="53"/>
                  </a:lnTo>
                  <a:lnTo>
                    <a:pt x="16" y="40"/>
                  </a:lnTo>
                  <a:lnTo>
                    <a:pt x="27" y="22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3" y="4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279"/>
            <p:cNvSpPr>
              <a:spLocks/>
            </p:cNvSpPr>
            <p:nvPr/>
          </p:nvSpPr>
          <p:spPr bwMode="auto">
            <a:xfrm>
              <a:off x="4847" y="3430"/>
              <a:ext cx="63" cy="72"/>
            </a:xfrm>
            <a:custGeom>
              <a:avLst/>
              <a:gdLst>
                <a:gd name="T0" fmla="*/ 23 w 63"/>
                <a:gd name="T1" fmla="*/ 18 h 72"/>
                <a:gd name="T2" fmla="*/ 7 w 63"/>
                <a:gd name="T3" fmla="*/ 14 h 72"/>
                <a:gd name="T4" fmla="*/ 15 w 63"/>
                <a:gd name="T5" fmla="*/ 27 h 72"/>
                <a:gd name="T6" fmla="*/ 0 w 63"/>
                <a:gd name="T7" fmla="*/ 36 h 72"/>
                <a:gd name="T8" fmla="*/ 15 w 63"/>
                <a:gd name="T9" fmla="*/ 45 h 72"/>
                <a:gd name="T10" fmla="*/ 4 w 63"/>
                <a:gd name="T11" fmla="*/ 59 h 72"/>
                <a:gd name="T12" fmla="*/ 23 w 63"/>
                <a:gd name="T13" fmla="*/ 59 h 72"/>
                <a:gd name="T14" fmla="*/ 23 w 63"/>
                <a:gd name="T15" fmla="*/ 59 h 72"/>
                <a:gd name="T16" fmla="*/ 23 w 63"/>
                <a:gd name="T17" fmla="*/ 68 h 72"/>
                <a:gd name="T18" fmla="*/ 23 w 63"/>
                <a:gd name="T19" fmla="*/ 68 h 72"/>
                <a:gd name="T20" fmla="*/ 27 w 63"/>
                <a:gd name="T21" fmla="*/ 72 h 72"/>
                <a:gd name="T22" fmla="*/ 27 w 63"/>
                <a:gd name="T23" fmla="*/ 72 h 72"/>
                <a:gd name="T24" fmla="*/ 35 w 63"/>
                <a:gd name="T25" fmla="*/ 59 h 72"/>
                <a:gd name="T26" fmla="*/ 39 w 63"/>
                <a:gd name="T27" fmla="*/ 50 h 72"/>
                <a:gd name="T28" fmla="*/ 47 w 63"/>
                <a:gd name="T29" fmla="*/ 63 h 72"/>
                <a:gd name="T30" fmla="*/ 51 w 63"/>
                <a:gd name="T31" fmla="*/ 41 h 72"/>
                <a:gd name="T32" fmla="*/ 63 w 63"/>
                <a:gd name="T33" fmla="*/ 32 h 72"/>
                <a:gd name="T34" fmla="*/ 51 w 63"/>
                <a:gd name="T35" fmla="*/ 27 h 72"/>
                <a:gd name="T36" fmla="*/ 59 w 63"/>
                <a:gd name="T37" fmla="*/ 14 h 72"/>
                <a:gd name="T38" fmla="*/ 39 w 63"/>
                <a:gd name="T39" fmla="*/ 18 h 72"/>
                <a:gd name="T40" fmla="*/ 35 w 63"/>
                <a:gd name="T41" fmla="*/ 0 h 72"/>
                <a:gd name="T42" fmla="*/ 23 w 63"/>
                <a:gd name="T43" fmla="*/ 1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72">
                  <a:moveTo>
                    <a:pt x="23" y="18"/>
                  </a:moveTo>
                  <a:lnTo>
                    <a:pt x="7" y="14"/>
                  </a:lnTo>
                  <a:lnTo>
                    <a:pt x="15" y="27"/>
                  </a:lnTo>
                  <a:lnTo>
                    <a:pt x="0" y="36"/>
                  </a:lnTo>
                  <a:lnTo>
                    <a:pt x="15" y="45"/>
                  </a:lnTo>
                  <a:lnTo>
                    <a:pt x="4" y="5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3" y="68"/>
                  </a:lnTo>
                  <a:lnTo>
                    <a:pt x="23" y="68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35" y="59"/>
                  </a:lnTo>
                  <a:lnTo>
                    <a:pt x="39" y="50"/>
                  </a:lnTo>
                  <a:lnTo>
                    <a:pt x="47" y="63"/>
                  </a:lnTo>
                  <a:lnTo>
                    <a:pt x="51" y="41"/>
                  </a:lnTo>
                  <a:lnTo>
                    <a:pt x="63" y="32"/>
                  </a:lnTo>
                  <a:lnTo>
                    <a:pt x="51" y="27"/>
                  </a:lnTo>
                  <a:lnTo>
                    <a:pt x="59" y="14"/>
                  </a:lnTo>
                  <a:lnTo>
                    <a:pt x="39" y="18"/>
                  </a:lnTo>
                  <a:lnTo>
                    <a:pt x="35" y="0"/>
                  </a:lnTo>
                  <a:lnTo>
                    <a:pt x="23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280"/>
            <p:cNvSpPr>
              <a:spLocks/>
            </p:cNvSpPr>
            <p:nvPr/>
          </p:nvSpPr>
          <p:spPr bwMode="auto">
            <a:xfrm>
              <a:off x="5449" y="3601"/>
              <a:ext cx="40" cy="103"/>
            </a:xfrm>
            <a:custGeom>
              <a:avLst/>
              <a:gdLst>
                <a:gd name="T0" fmla="*/ 32 w 40"/>
                <a:gd name="T1" fmla="*/ 0 h 103"/>
                <a:gd name="T2" fmla="*/ 40 w 40"/>
                <a:gd name="T3" fmla="*/ 103 h 103"/>
                <a:gd name="T4" fmla="*/ 40 w 40"/>
                <a:gd name="T5" fmla="*/ 103 h 103"/>
                <a:gd name="T6" fmla="*/ 20 w 40"/>
                <a:gd name="T7" fmla="*/ 72 h 103"/>
                <a:gd name="T8" fmla="*/ 0 w 40"/>
                <a:gd name="T9" fmla="*/ 40 h 103"/>
                <a:gd name="T10" fmla="*/ 32 w 40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03">
                  <a:moveTo>
                    <a:pt x="32" y="0"/>
                  </a:moveTo>
                  <a:lnTo>
                    <a:pt x="40" y="103"/>
                  </a:lnTo>
                  <a:lnTo>
                    <a:pt x="40" y="103"/>
                  </a:lnTo>
                  <a:lnTo>
                    <a:pt x="20" y="72"/>
                  </a:lnTo>
                  <a:lnTo>
                    <a:pt x="0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281"/>
            <p:cNvSpPr>
              <a:spLocks/>
            </p:cNvSpPr>
            <p:nvPr/>
          </p:nvSpPr>
          <p:spPr bwMode="auto">
            <a:xfrm>
              <a:off x="5418" y="3641"/>
              <a:ext cx="75" cy="135"/>
            </a:xfrm>
            <a:custGeom>
              <a:avLst/>
              <a:gdLst>
                <a:gd name="T0" fmla="*/ 31 w 75"/>
                <a:gd name="T1" fmla="*/ 0 h 135"/>
                <a:gd name="T2" fmla="*/ 31 w 75"/>
                <a:gd name="T3" fmla="*/ 0 h 135"/>
                <a:gd name="T4" fmla="*/ 51 w 75"/>
                <a:gd name="T5" fmla="*/ 32 h 135"/>
                <a:gd name="T6" fmla="*/ 71 w 75"/>
                <a:gd name="T7" fmla="*/ 63 h 135"/>
                <a:gd name="T8" fmla="*/ 75 w 75"/>
                <a:gd name="T9" fmla="*/ 135 h 135"/>
                <a:gd name="T10" fmla="*/ 75 w 75"/>
                <a:gd name="T11" fmla="*/ 135 h 135"/>
                <a:gd name="T12" fmla="*/ 35 w 75"/>
                <a:gd name="T13" fmla="*/ 86 h 135"/>
                <a:gd name="T14" fmla="*/ 0 w 75"/>
                <a:gd name="T15" fmla="*/ 32 h 135"/>
                <a:gd name="T16" fmla="*/ 31 w 75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35">
                  <a:moveTo>
                    <a:pt x="31" y="0"/>
                  </a:moveTo>
                  <a:lnTo>
                    <a:pt x="31" y="0"/>
                  </a:lnTo>
                  <a:lnTo>
                    <a:pt x="51" y="32"/>
                  </a:lnTo>
                  <a:lnTo>
                    <a:pt x="71" y="63"/>
                  </a:lnTo>
                  <a:lnTo>
                    <a:pt x="75" y="135"/>
                  </a:lnTo>
                  <a:lnTo>
                    <a:pt x="75" y="135"/>
                  </a:lnTo>
                  <a:lnTo>
                    <a:pt x="35" y="86"/>
                  </a:lnTo>
                  <a:lnTo>
                    <a:pt x="0" y="3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99D0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82"/>
            <p:cNvSpPr>
              <a:spLocks/>
            </p:cNvSpPr>
            <p:nvPr/>
          </p:nvSpPr>
          <p:spPr bwMode="auto">
            <a:xfrm>
              <a:off x="5390" y="3673"/>
              <a:ext cx="107" cy="202"/>
            </a:xfrm>
            <a:custGeom>
              <a:avLst/>
              <a:gdLst>
                <a:gd name="T0" fmla="*/ 28 w 107"/>
                <a:gd name="T1" fmla="*/ 0 h 202"/>
                <a:gd name="T2" fmla="*/ 28 w 107"/>
                <a:gd name="T3" fmla="*/ 0 h 202"/>
                <a:gd name="T4" fmla="*/ 63 w 107"/>
                <a:gd name="T5" fmla="*/ 54 h 202"/>
                <a:gd name="T6" fmla="*/ 103 w 107"/>
                <a:gd name="T7" fmla="*/ 103 h 202"/>
                <a:gd name="T8" fmla="*/ 107 w 107"/>
                <a:gd name="T9" fmla="*/ 202 h 202"/>
                <a:gd name="T10" fmla="*/ 107 w 107"/>
                <a:gd name="T11" fmla="*/ 202 h 202"/>
                <a:gd name="T12" fmla="*/ 79 w 107"/>
                <a:gd name="T13" fmla="*/ 162 h 202"/>
                <a:gd name="T14" fmla="*/ 52 w 107"/>
                <a:gd name="T15" fmla="*/ 117 h 202"/>
                <a:gd name="T16" fmla="*/ 0 w 107"/>
                <a:gd name="T17" fmla="*/ 27 h 202"/>
                <a:gd name="T18" fmla="*/ 28 w 107"/>
                <a:gd name="T1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202">
                  <a:moveTo>
                    <a:pt x="28" y="0"/>
                  </a:moveTo>
                  <a:lnTo>
                    <a:pt x="28" y="0"/>
                  </a:lnTo>
                  <a:lnTo>
                    <a:pt x="63" y="54"/>
                  </a:lnTo>
                  <a:lnTo>
                    <a:pt x="103" y="103"/>
                  </a:lnTo>
                  <a:lnTo>
                    <a:pt x="107" y="202"/>
                  </a:lnTo>
                  <a:lnTo>
                    <a:pt x="107" y="202"/>
                  </a:lnTo>
                  <a:lnTo>
                    <a:pt x="79" y="162"/>
                  </a:lnTo>
                  <a:lnTo>
                    <a:pt x="52" y="117"/>
                  </a:lnTo>
                  <a:lnTo>
                    <a:pt x="0" y="27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83"/>
            <p:cNvSpPr>
              <a:spLocks/>
            </p:cNvSpPr>
            <p:nvPr/>
          </p:nvSpPr>
          <p:spPr bwMode="auto">
            <a:xfrm>
              <a:off x="5351" y="3700"/>
              <a:ext cx="150" cy="251"/>
            </a:xfrm>
            <a:custGeom>
              <a:avLst/>
              <a:gdLst>
                <a:gd name="T0" fmla="*/ 0 w 150"/>
                <a:gd name="T1" fmla="*/ 45 h 251"/>
                <a:gd name="T2" fmla="*/ 39 w 150"/>
                <a:gd name="T3" fmla="*/ 0 h 251"/>
                <a:gd name="T4" fmla="*/ 39 w 150"/>
                <a:gd name="T5" fmla="*/ 0 h 251"/>
                <a:gd name="T6" fmla="*/ 91 w 150"/>
                <a:gd name="T7" fmla="*/ 90 h 251"/>
                <a:gd name="T8" fmla="*/ 118 w 150"/>
                <a:gd name="T9" fmla="*/ 135 h 251"/>
                <a:gd name="T10" fmla="*/ 146 w 150"/>
                <a:gd name="T11" fmla="*/ 175 h 251"/>
                <a:gd name="T12" fmla="*/ 150 w 150"/>
                <a:gd name="T13" fmla="*/ 251 h 251"/>
                <a:gd name="T14" fmla="*/ 150 w 150"/>
                <a:gd name="T15" fmla="*/ 251 h 251"/>
                <a:gd name="T16" fmla="*/ 71 w 150"/>
                <a:gd name="T17" fmla="*/ 153 h 251"/>
                <a:gd name="T18" fmla="*/ 0 w 150"/>
                <a:gd name="T19" fmla="*/ 45 h 251"/>
                <a:gd name="T20" fmla="*/ 0 w 150"/>
                <a:gd name="T21" fmla="*/ 4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251">
                  <a:moveTo>
                    <a:pt x="0" y="45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91" y="90"/>
                  </a:lnTo>
                  <a:lnTo>
                    <a:pt x="118" y="135"/>
                  </a:lnTo>
                  <a:lnTo>
                    <a:pt x="146" y="175"/>
                  </a:lnTo>
                  <a:lnTo>
                    <a:pt x="150" y="251"/>
                  </a:lnTo>
                  <a:lnTo>
                    <a:pt x="150" y="251"/>
                  </a:lnTo>
                  <a:lnTo>
                    <a:pt x="71" y="153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99D0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84"/>
            <p:cNvSpPr>
              <a:spLocks/>
            </p:cNvSpPr>
            <p:nvPr/>
          </p:nvSpPr>
          <p:spPr bwMode="auto">
            <a:xfrm>
              <a:off x="5312" y="3745"/>
              <a:ext cx="197" cy="314"/>
            </a:xfrm>
            <a:custGeom>
              <a:avLst/>
              <a:gdLst>
                <a:gd name="T0" fmla="*/ 0 w 197"/>
                <a:gd name="T1" fmla="*/ 40 h 314"/>
                <a:gd name="T2" fmla="*/ 39 w 197"/>
                <a:gd name="T3" fmla="*/ 0 h 314"/>
                <a:gd name="T4" fmla="*/ 39 w 197"/>
                <a:gd name="T5" fmla="*/ 0 h 314"/>
                <a:gd name="T6" fmla="*/ 110 w 197"/>
                <a:gd name="T7" fmla="*/ 108 h 314"/>
                <a:gd name="T8" fmla="*/ 189 w 197"/>
                <a:gd name="T9" fmla="*/ 206 h 314"/>
                <a:gd name="T10" fmla="*/ 197 w 197"/>
                <a:gd name="T11" fmla="*/ 314 h 314"/>
                <a:gd name="T12" fmla="*/ 197 w 197"/>
                <a:gd name="T13" fmla="*/ 314 h 314"/>
                <a:gd name="T14" fmla="*/ 165 w 197"/>
                <a:gd name="T15" fmla="*/ 287 h 314"/>
                <a:gd name="T16" fmla="*/ 137 w 197"/>
                <a:gd name="T17" fmla="*/ 256 h 314"/>
                <a:gd name="T18" fmla="*/ 90 w 197"/>
                <a:gd name="T19" fmla="*/ 188 h 314"/>
                <a:gd name="T20" fmla="*/ 43 w 197"/>
                <a:gd name="T21" fmla="*/ 117 h 314"/>
                <a:gd name="T22" fmla="*/ 0 w 197"/>
                <a:gd name="T23" fmla="*/ 40 h 314"/>
                <a:gd name="T24" fmla="*/ 0 w 197"/>
                <a:gd name="T25" fmla="*/ 4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" h="314">
                  <a:moveTo>
                    <a:pt x="0" y="4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110" y="108"/>
                  </a:lnTo>
                  <a:lnTo>
                    <a:pt x="189" y="206"/>
                  </a:lnTo>
                  <a:lnTo>
                    <a:pt x="197" y="314"/>
                  </a:lnTo>
                  <a:lnTo>
                    <a:pt x="197" y="314"/>
                  </a:lnTo>
                  <a:lnTo>
                    <a:pt x="165" y="287"/>
                  </a:lnTo>
                  <a:lnTo>
                    <a:pt x="137" y="256"/>
                  </a:lnTo>
                  <a:lnTo>
                    <a:pt x="90" y="188"/>
                  </a:lnTo>
                  <a:lnTo>
                    <a:pt x="43" y="11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85"/>
            <p:cNvSpPr>
              <a:spLocks/>
            </p:cNvSpPr>
            <p:nvPr/>
          </p:nvSpPr>
          <p:spPr bwMode="auto">
            <a:xfrm>
              <a:off x="5268" y="3785"/>
              <a:ext cx="244" cy="346"/>
            </a:xfrm>
            <a:custGeom>
              <a:avLst/>
              <a:gdLst>
                <a:gd name="T0" fmla="*/ 0 w 244"/>
                <a:gd name="T1" fmla="*/ 45 h 346"/>
                <a:gd name="T2" fmla="*/ 44 w 244"/>
                <a:gd name="T3" fmla="*/ 0 h 346"/>
                <a:gd name="T4" fmla="*/ 44 w 244"/>
                <a:gd name="T5" fmla="*/ 0 h 346"/>
                <a:gd name="T6" fmla="*/ 87 w 244"/>
                <a:gd name="T7" fmla="*/ 77 h 346"/>
                <a:gd name="T8" fmla="*/ 134 w 244"/>
                <a:gd name="T9" fmla="*/ 148 h 346"/>
                <a:gd name="T10" fmla="*/ 181 w 244"/>
                <a:gd name="T11" fmla="*/ 216 h 346"/>
                <a:gd name="T12" fmla="*/ 209 w 244"/>
                <a:gd name="T13" fmla="*/ 247 h 346"/>
                <a:gd name="T14" fmla="*/ 241 w 244"/>
                <a:gd name="T15" fmla="*/ 274 h 346"/>
                <a:gd name="T16" fmla="*/ 244 w 244"/>
                <a:gd name="T17" fmla="*/ 342 h 346"/>
                <a:gd name="T18" fmla="*/ 244 w 244"/>
                <a:gd name="T19" fmla="*/ 342 h 346"/>
                <a:gd name="T20" fmla="*/ 209 w 244"/>
                <a:gd name="T21" fmla="*/ 346 h 346"/>
                <a:gd name="T22" fmla="*/ 209 w 244"/>
                <a:gd name="T23" fmla="*/ 346 h 346"/>
                <a:gd name="T24" fmla="*/ 150 w 244"/>
                <a:gd name="T25" fmla="*/ 279 h 346"/>
                <a:gd name="T26" fmla="*/ 95 w 244"/>
                <a:gd name="T27" fmla="*/ 202 h 346"/>
                <a:gd name="T28" fmla="*/ 47 w 244"/>
                <a:gd name="T29" fmla="*/ 126 h 346"/>
                <a:gd name="T30" fmla="*/ 0 w 244"/>
                <a:gd name="T31" fmla="*/ 45 h 346"/>
                <a:gd name="T32" fmla="*/ 0 w 244"/>
                <a:gd name="T33" fmla="*/ 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346">
                  <a:moveTo>
                    <a:pt x="0" y="45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87" y="77"/>
                  </a:lnTo>
                  <a:lnTo>
                    <a:pt x="134" y="148"/>
                  </a:lnTo>
                  <a:lnTo>
                    <a:pt x="181" y="216"/>
                  </a:lnTo>
                  <a:lnTo>
                    <a:pt x="209" y="247"/>
                  </a:lnTo>
                  <a:lnTo>
                    <a:pt x="241" y="274"/>
                  </a:lnTo>
                  <a:lnTo>
                    <a:pt x="244" y="342"/>
                  </a:lnTo>
                  <a:lnTo>
                    <a:pt x="244" y="342"/>
                  </a:lnTo>
                  <a:lnTo>
                    <a:pt x="209" y="346"/>
                  </a:lnTo>
                  <a:lnTo>
                    <a:pt x="209" y="346"/>
                  </a:lnTo>
                  <a:lnTo>
                    <a:pt x="150" y="279"/>
                  </a:lnTo>
                  <a:lnTo>
                    <a:pt x="95" y="202"/>
                  </a:lnTo>
                  <a:lnTo>
                    <a:pt x="47" y="126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99D0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86"/>
            <p:cNvSpPr>
              <a:spLocks/>
            </p:cNvSpPr>
            <p:nvPr/>
          </p:nvSpPr>
          <p:spPr bwMode="auto">
            <a:xfrm>
              <a:off x="5213" y="3830"/>
              <a:ext cx="264" cy="301"/>
            </a:xfrm>
            <a:custGeom>
              <a:avLst/>
              <a:gdLst>
                <a:gd name="T0" fmla="*/ 162 w 264"/>
                <a:gd name="T1" fmla="*/ 292 h 301"/>
                <a:gd name="T2" fmla="*/ 162 w 264"/>
                <a:gd name="T3" fmla="*/ 292 h 301"/>
                <a:gd name="T4" fmla="*/ 79 w 264"/>
                <a:gd name="T5" fmla="*/ 180 h 301"/>
                <a:gd name="T6" fmla="*/ 0 w 264"/>
                <a:gd name="T7" fmla="*/ 63 h 301"/>
                <a:gd name="T8" fmla="*/ 55 w 264"/>
                <a:gd name="T9" fmla="*/ 0 h 301"/>
                <a:gd name="T10" fmla="*/ 55 w 264"/>
                <a:gd name="T11" fmla="*/ 0 h 301"/>
                <a:gd name="T12" fmla="*/ 102 w 264"/>
                <a:gd name="T13" fmla="*/ 81 h 301"/>
                <a:gd name="T14" fmla="*/ 150 w 264"/>
                <a:gd name="T15" fmla="*/ 157 h 301"/>
                <a:gd name="T16" fmla="*/ 205 w 264"/>
                <a:gd name="T17" fmla="*/ 234 h 301"/>
                <a:gd name="T18" fmla="*/ 264 w 264"/>
                <a:gd name="T19" fmla="*/ 301 h 301"/>
                <a:gd name="T20" fmla="*/ 264 w 264"/>
                <a:gd name="T21" fmla="*/ 301 h 301"/>
                <a:gd name="T22" fmla="*/ 209 w 264"/>
                <a:gd name="T23" fmla="*/ 301 h 301"/>
                <a:gd name="T24" fmla="*/ 162 w 264"/>
                <a:gd name="T25" fmla="*/ 292 h 301"/>
                <a:gd name="T26" fmla="*/ 162 w 264"/>
                <a:gd name="T27" fmla="*/ 29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" h="301">
                  <a:moveTo>
                    <a:pt x="162" y="292"/>
                  </a:moveTo>
                  <a:lnTo>
                    <a:pt x="162" y="292"/>
                  </a:lnTo>
                  <a:lnTo>
                    <a:pt x="79" y="180"/>
                  </a:lnTo>
                  <a:lnTo>
                    <a:pt x="0" y="63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102" y="81"/>
                  </a:lnTo>
                  <a:lnTo>
                    <a:pt x="150" y="157"/>
                  </a:lnTo>
                  <a:lnTo>
                    <a:pt x="205" y="234"/>
                  </a:lnTo>
                  <a:lnTo>
                    <a:pt x="264" y="301"/>
                  </a:lnTo>
                  <a:lnTo>
                    <a:pt x="264" y="301"/>
                  </a:lnTo>
                  <a:lnTo>
                    <a:pt x="209" y="301"/>
                  </a:lnTo>
                  <a:lnTo>
                    <a:pt x="162" y="292"/>
                  </a:lnTo>
                  <a:lnTo>
                    <a:pt x="162" y="292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87"/>
            <p:cNvSpPr>
              <a:spLocks/>
            </p:cNvSpPr>
            <p:nvPr/>
          </p:nvSpPr>
          <p:spPr bwMode="auto">
            <a:xfrm>
              <a:off x="5126" y="3929"/>
              <a:ext cx="142" cy="157"/>
            </a:xfrm>
            <a:custGeom>
              <a:avLst/>
              <a:gdLst>
                <a:gd name="T0" fmla="*/ 52 w 142"/>
                <a:gd name="T1" fmla="*/ 0 h 157"/>
                <a:gd name="T2" fmla="*/ 52 w 142"/>
                <a:gd name="T3" fmla="*/ 0 h 157"/>
                <a:gd name="T4" fmla="*/ 71 w 142"/>
                <a:gd name="T5" fmla="*/ 45 h 157"/>
                <a:gd name="T6" fmla="*/ 95 w 142"/>
                <a:gd name="T7" fmla="*/ 85 h 157"/>
                <a:gd name="T8" fmla="*/ 142 w 142"/>
                <a:gd name="T9" fmla="*/ 157 h 157"/>
                <a:gd name="T10" fmla="*/ 142 w 142"/>
                <a:gd name="T11" fmla="*/ 157 h 157"/>
                <a:gd name="T12" fmla="*/ 83 w 142"/>
                <a:gd name="T13" fmla="*/ 126 h 157"/>
                <a:gd name="T14" fmla="*/ 36 w 142"/>
                <a:gd name="T15" fmla="*/ 94 h 157"/>
                <a:gd name="T16" fmla="*/ 0 w 142"/>
                <a:gd name="T17" fmla="*/ 58 h 157"/>
                <a:gd name="T18" fmla="*/ 52 w 142"/>
                <a:gd name="T1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57">
                  <a:moveTo>
                    <a:pt x="52" y="0"/>
                  </a:moveTo>
                  <a:lnTo>
                    <a:pt x="52" y="0"/>
                  </a:lnTo>
                  <a:lnTo>
                    <a:pt x="71" y="45"/>
                  </a:lnTo>
                  <a:lnTo>
                    <a:pt x="95" y="85"/>
                  </a:lnTo>
                  <a:lnTo>
                    <a:pt x="142" y="157"/>
                  </a:lnTo>
                  <a:lnTo>
                    <a:pt x="142" y="157"/>
                  </a:lnTo>
                  <a:lnTo>
                    <a:pt x="83" y="126"/>
                  </a:lnTo>
                  <a:lnTo>
                    <a:pt x="36" y="94"/>
                  </a:lnTo>
                  <a:lnTo>
                    <a:pt x="0" y="5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88"/>
            <p:cNvSpPr>
              <a:spLocks/>
            </p:cNvSpPr>
            <p:nvPr/>
          </p:nvSpPr>
          <p:spPr bwMode="auto">
            <a:xfrm>
              <a:off x="5178" y="3893"/>
              <a:ext cx="197" cy="229"/>
            </a:xfrm>
            <a:custGeom>
              <a:avLst/>
              <a:gdLst>
                <a:gd name="T0" fmla="*/ 35 w 197"/>
                <a:gd name="T1" fmla="*/ 0 h 229"/>
                <a:gd name="T2" fmla="*/ 35 w 197"/>
                <a:gd name="T3" fmla="*/ 0 h 229"/>
                <a:gd name="T4" fmla="*/ 114 w 197"/>
                <a:gd name="T5" fmla="*/ 117 h 229"/>
                <a:gd name="T6" fmla="*/ 197 w 197"/>
                <a:gd name="T7" fmla="*/ 229 h 229"/>
                <a:gd name="T8" fmla="*/ 197 w 197"/>
                <a:gd name="T9" fmla="*/ 229 h 229"/>
                <a:gd name="T10" fmla="*/ 141 w 197"/>
                <a:gd name="T11" fmla="*/ 216 h 229"/>
                <a:gd name="T12" fmla="*/ 90 w 197"/>
                <a:gd name="T13" fmla="*/ 193 h 229"/>
                <a:gd name="T14" fmla="*/ 90 w 197"/>
                <a:gd name="T15" fmla="*/ 193 h 229"/>
                <a:gd name="T16" fmla="*/ 43 w 197"/>
                <a:gd name="T17" fmla="*/ 121 h 229"/>
                <a:gd name="T18" fmla="*/ 19 w 197"/>
                <a:gd name="T19" fmla="*/ 81 h 229"/>
                <a:gd name="T20" fmla="*/ 0 w 197"/>
                <a:gd name="T21" fmla="*/ 36 h 229"/>
                <a:gd name="T22" fmla="*/ 35 w 197"/>
                <a:gd name="T23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29">
                  <a:moveTo>
                    <a:pt x="35" y="0"/>
                  </a:moveTo>
                  <a:lnTo>
                    <a:pt x="35" y="0"/>
                  </a:lnTo>
                  <a:lnTo>
                    <a:pt x="114" y="117"/>
                  </a:lnTo>
                  <a:lnTo>
                    <a:pt x="197" y="229"/>
                  </a:lnTo>
                  <a:lnTo>
                    <a:pt x="197" y="229"/>
                  </a:lnTo>
                  <a:lnTo>
                    <a:pt x="141" y="216"/>
                  </a:lnTo>
                  <a:lnTo>
                    <a:pt x="90" y="193"/>
                  </a:lnTo>
                  <a:lnTo>
                    <a:pt x="90" y="193"/>
                  </a:lnTo>
                  <a:lnTo>
                    <a:pt x="43" y="121"/>
                  </a:lnTo>
                  <a:lnTo>
                    <a:pt x="19" y="81"/>
                  </a:lnTo>
                  <a:lnTo>
                    <a:pt x="0" y="3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9D0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89"/>
            <p:cNvSpPr>
              <a:spLocks/>
            </p:cNvSpPr>
            <p:nvPr/>
          </p:nvSpPr>
          <p:spPr bwMode="auto">
            <a:xfrm>
              <a:off x="5469" y="3596"/>
              <a:ext cx="185" cy="81"/>
            </a:xfrm>
            <a:custGeom>
              <a:avLst/>
              <a:gdLst>
                <a:gd name="T0" fmla="*/ 158 w 185"/>
                <a:gd name="T1" fmla="*/ 23 h 81"/>
                <a:gd name="T2" fmla="*/ 158 w 185"/>
                <a:gd name="T3" fmla="*/ 23 h 81"/>
                <a:gd name="T4" fmla="*/ 170 w 185"/>
                <a:gd name="T5" fmla="*/ 41 h 81"/>
                <a:gd name="T6" fmla="*/ 177 w 185"/>
                <a:gd name="T7" fmla="*/ 54 h 81"/>
                <a:gd name="T8" fmla="*/ 185 w 185"/>
                <a:gd name="T9" fmla="*/ 77 h 81"/>
                <a:gd name="T10" fmla="*/ 185 w 185"/>
                <a:gd name="T11" fmla="*/ 77 h 81"/>
                <a:gd name="T12" fmla="*/ 181 w 185"/>
                <a:gd name="T13" fmla="*/ 77 h 81"/>
                <a:gd name="T14" fmla="*/ 177 w 185"/>
                <a:gd name="T15" fmla="*/ 81 h 81"/>
                <a:gd name="T16" fmla="*/ 177 w 185"/>
                <a:gd name="T17" fmla="*/ 81 h 81"/>
                <a:gd name="T18" fmla="*/ 174 w 185"/>
                <a:gd name="T19" fmla="*/ 77 h 81"/>
                <a:gd name="T20" fmla="*/ 174 w 185"/>
                <a:gd name="T21" fmla="*/ 72 h 81"/>
                <a:gd name="T22" fmla="*/ 174 w 185"/>
                <a:gd name="T23" fmla="*/ 72 h 81"/>
                <a:gd name="T24" fmla="*/ 170 w 185"/>
                <a:gd name="T25" fmla="*/ 59 h 81"/>
                <a:gd name="T26" fmla="*/ 162 w 185"/>
                <a:gd name="T27" fmla="*/ 45 h 81"/>
                <a:gd name="T28" fmla="*/ 150 w 185"/>
                <a:gd name="T29" fmla="*/ 32 h 81"/>
                <a:gd name="T30" fmla="*/ 150 w 185"/>
                <a:gd name="T31" fmla="*/ 32 h 81"/>
                <a:gd name="T32" fmla="*/ 134 w 185"/>
                <a:gd name="T33" fmla="*/ 23 h 81"/>
                <a:gd name="T34" fmla="*/ 107 w 185"/>
                <a:gd name="T35" fmla="*/ 14 h 81"/>
                <a:gd name="T36" fmla="*/ 67 w 185"/>
                <a:gd name="T37" fmla="*/ 18 h 81"/>
                <a:gd name="T38" fmla="*/ 4 w 185"/>
                <a:gd name="T39" fmla="*/ 32 h 81"/>
                <a:gd name="T40" fmla="*/ 4 w 185"/>
                <a:gd name="T41" fmla="*/ 32 h 81"/>
                <a:gd name="T42" fmla="*/ 0 w 185"/>
                <a:gd name="T43" fmla="*/ 32 h 81"/>
                <a:gd name="T44" fmla="*/ 0 w 185"/>
                <a:gd name="T45" fmla="*/ 27 h 81"/>
                <a:gd name="T46" fmla="*/ 0 w 185"/>
                <a:gd name="T47" fmla="*/ 27 h 81"/>
                <a:gd name="T48" fmla="*/ 0 w 185"/>
                <a:gd name="T49" fmla="*/ 23 h 81"/>
                <a:gd name="T50" fmla="*/ 4 w 185"/>
                <a:gd name="T51" fmla="*/ 18 h 81"/>
                <a:gd name="T52" fmla="*/ 4 w 185"/>
                <a:gd name="T53" fmla="*/ 18 h 81"/>
                <a:gd name="T54" fmla="*/ 55 w 185"/>
                <a:gd name="T55" fmla="*/ 5 h 81"/>
                <a:gd name="T56" fmla="*/ 99 w 185"/>
                <a:gd name="T57" fmla="*/ 0 h 81"/>
                <a:gd name="T58" fmla="*/ 114 w 185"/>
                <a:gd name="T59" fmla="*/ 5 h 81"/>
                <a:gd name="T60" fmla="*/ 130 w 185"/>
                <a:gd name="T61" fmla="*/ 9 h 81"/>
                <a:gd name="T62" fmla="*/ 146 w 185"/>
                <a:gd name="T63" fmla="*/ 14 h 81"/>
                <a:gd name="T64" fmla="*/ 158 w 185"/>
                <a:gd name="T65" fmla="*/ 23 h 81"/>
                <a:gd name="T66" fmla="*/ 158 w 185"/>
                <a:gd name="T67" fmla="*/ 2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5" h="81">
                  <a:moveTo>
                    <a:pt x="158" y="23"/>
                  </a:moveTo>
                  <a:lnTo>
                    <a:pt x="158" y="23"/>
                  </a:lnTo>
                  <a:lnTo>
                    <a:pt x="170" y="41"/>
                  </a:lnTo>
                  <a:lnTo>
                    <a:pt x="177" y="54"/>
                  </a:lnTo>
                  <a:lnTo>
                    <a:pt x="185" y="77"/>
                  </a:lnTo>
                  <a:lnTo>
                    <a:pt x="185" y="77"/>
                  </a:lnTo>
                  <a:lnTo>
                    <a:pt x="181" y="77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4" y="77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0" y="59"/>
                  </a:lnTo>
                  <a:lnTo>
                    <a:pt x="162" y="45"/>
                  </a:lnTo>
                  <a:lnTo>
                    <a:pt x="150" y="32"/>
                  </a:lnTo>
                  <a:lnTo>
                    <a:pt x="150" y="32"/>
                  </a:lnTo>
                  <a:lnTo>
                    <a:pt x="134" y="23"/>
                  </a:lnTo>
                  <a:lnTo>
                    <a:pt x="107" y="14"/>
                  </a:lnTo>
                  <a:lnTo>
                    <a:pt x="67" y="18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55" y="5"/>
                  </a:lnTo>
                  <a:lnTo>
                    <a:pt x="99" y="0"/>
                  </a:lnTo>
                  <a:lnTo>
                    <a:pt x="114" y="5"/>
                  </a:lnTo>
                  <a:lnTo>
                    <a:pt x="130" y="9"/>
                  </a:lnTo>
                  <a:lnTo>
                    <a:pt x="146" y="14"/>
                  </a:lnTo>
                  <a:lnTo>
                    <a:pt x="158" y="23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90"/>
            <p:cNvSpPr>
              <a:spLocks/>
            </p:cNvSpPr>
            <p:nvPr/>
          </p:nvSpPr>
          <p:spPr bwMode="auto">
            <a:xfrm>
              <a:off x="5461" y="3623"/>
              <a:ext cx="142" cy="18"/>
            </a:xfrm>
            <a:custGeom>
              <a:avLst/>
              <a:gdLst>
                <a:gd name="T0" fmla="*/ 142 w 142"/>
                <a:gd name="T1" fmla="*/ 14 h 18"/>
                <a:gd name="T2" fmla="*/ 142 w 142"/>
                <a:gd name="T3" fmla="*/ 14 h 18"/>
                <a:gd name="T4" fmla="*/ 138 w 142"/>
                <a:gd name="T5" fmla="*/ 18 h 18"/>
                <a:gd name="T6" fmla="*/ 134 w 142"/>
                <a:gd name="T7" fmla="*/ 18 h 18"/>
                <a:gd name="T8" fmla="*/ 134 w 142"/>
                <a:gd name="T9" fmla="*/ 18 h 18"/>
                <a:gd name="T10" fmla="*/ 87 w 142"/>
                <a:gd name="T11" fmla="*/ 14 h 18"/>
                <a:gd name="T12" fmla="*/ 44 w 142"/>
                <a:gd name="T13" fmla="*/ 9 h 18"/>
                <a:gd name="T14" fmla="*/ 4 w 142"/>
                <a:gd name="T15" fmla="*/ 14 h 18"/>
                <a:gd name="T16" fmla="*/ 4 w 142"/>
                <a:gd name="T17" fmla="*/ 14 h 18"/>
                <a:gd name="T18" fmla="*/ 0 w 142"/>
                <a:gd name="T19" fmla="*/ 14 h 18"/>
                <a:gd name="T20" fmla="*/ 0 w 142"/>
                <a:gd name="T21" fmla="*/ 9 h 18"/>
                <a:gd name="T22" fmla="*/ 0 w 142"/>
                <a:gd name="T23" fmla="*/ 9 h 18"/>
                <a:gd name="T24" fmla="*/ 0 w 142"/>
                <a:gd name="T25" fmla="*/ 5 h 18"/>
                <a:gd name="T26" fmla="*/ 4 w 142"/>
                <a:gd name="T27" fmla="*/ 5 h 18"/>
                <a:gd name="T28" fmla="*/ 4 w 142"/>
                <a:gd name="T29" fmla="*/ 5 h 18"/>
                <a:gd name="T30" fmla="*/ 44 w 142"/>
                <a:gd name="T31" fmla="*/ 0 h 18"/>
                <a:gd name="T32" fmla="*/ 87 w 142"/>
                <a:gd name="T33" fmla="*/ 0 h 18"/>
                <a:gd name="T34" fmla="*/ 138 w 142"/>
                <a:gd name="T35" fmla="*/ 9 h 18"/>
                <a:gd name="T36" fmla="*/ 138 w 142"/>
                <a:gd name="T37" fmla="*/ 9 h 18"/>
                <a:gd name="T38" fmla="*/ 142 w 142"/>
                <a:gd name="T39" fmla="*/ 9 h 18"/>
                <a:gd name="T40" fmla="*/ 142 w 142"/>
                <a:gd name="T41" fmla="*/ 14 h 18"/>
                <a:gd name="T42" fmla="*/ 142 w 142"/>
                <a:gd name="T43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8">
                  <a:moveTo>
                    <a:pt x="142" y="14"/>
                  </a:moveTo>
                  <a:lnTo>
                    <a:pt x="142" y="14"/>
                  </a:lnTo>
                  <a:lnTo>
                    <a:pt x="138" y="18"/>
                  </a:lnTo>
                  <a:lnTo>
                    <a:pt x="134" y="18"/>
                  </a:lnTo>
                  <a:lnTo>
                    <a:pt x="134" y="18"/>
                  </a:lnTo>
                  <a:lnTo>
                    <a:pt x="87" y="14"/>
                  </a:lnTo>
                  <a:lnTo>
                    <a:pt x="44" y="9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4" y="0"/>
                  </a:lnTo>
                  <a:lnTo>
                    <a:pt x="87" y="0"/>
                  </a:lnTo>
                  <a:lnTo>
                    <a:pt x="138" y="9"/>
                  </a:lnTo>
                  <a:lnTo>
                    <a:pt x="138" y="9"/>
                  </a:lnTo>
                  <a:lnTo>
                    <a:pt x="142" y="9"/>
                  </a:lnTo>
                  <a:lnTo>
                    <a:pt x="142" y="14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1"/>
            <p:cNvSpPr>
              <a:spLocks/>
            </p:cNvSpPr>
            <p:nvPr/>
          </p:nvSpPr>
          <p:spPr bwMode="auto">
            <a:xfrm>
              <a:off x="5465" y="3619"/>
              <a:ext cx="134" cy="81"/>
            </a:xfrm>
            <a:custGeom>
              <a:avLst/>
              <a:gdLst>
                <a:gd name="T0" fmla="*/ 134 w 134"/>
                <a:gd name="T1" fmla="*/ 72 h 81"/>
                <a:gd name="T2" fmla="*/ 134 w 134"/>
                <a:gd name="T3" fmla="*/ 72 h 81"/>
                <a:gd name="T4" fmla="*/ 134 w 134"/>
                <a:gd name="T5" fmla="*/ 76 h 81"/>
                <a:gd name="T6" fmla="*/ 134 w 134"/>
                <a:gd name="T7" fmla="*/ 76 h 81"/>
                <a:gd name="T8" fmla="*/ 134 w 134"/>
                <a:gd name="T9" fmla="*/ 76 h 81"/>
                <a:gd name="T10" fmla="*/ 126 w 134"/>
                <a:gd name="T11" fmla="*/ 81 h 81"/>
                <a:gd name="T12" fmla="*/ 126 w 134"/>
                <a:gd name="T13" fmla="*/ 76 h 81"/>
                <a:gd name="T14" fmla="*/ 126 w 134"/>
                <a:gd name="T15" fmla="*/ 76 h 81"/>
                <a:gd name="T16" fmla="*/ 118 w 134"/>
                <a:gd name="T17" fmla="*/ 67 h 81"/>
                <a:gd name="T18" fmla="*/ 95 w 134"/>
                <a:gd name="T19" fmla="*/ 45 h 81"/>
                <a:gd name="T20" fmla="*/ 79 w 134"/>
                <a:gd name="T21" fmla="*/ 36 h 81"/>
                <a:gd name="T22" fmla="*/ 59 w 134"/>
                <a:gd name="T23" fmla="*/ 27 h 81"/>
                <a:gd name="T24" fmla="*/ 36 w 134"/>
                <a:gd name="T25" fmla="*/ 18 h 81"/>
                <a:gd name="T26" fmla="*/ 4 w 134"/>
                <a:gd name="T27" fmla="*/ 13 h 81"/>
                <a:gd name="T28" fmla="*/ 4 w 134"/>
                <a:gd name="T29" fmla="*/ 13 h 81"/>
                <a:gd name="T30" fmla="*/ 0 w 134"/>
                <a:gd name="T31" fmla="*/ 13 h 81"/>
                <a:gd name="T32" fmla="*/ 0 w 134"/>
                <a:gd name="T33" fmla="*/ 9 h 81"/>
                <a:gd name="T34" fmla="*/ 0 w 134"/>
                <a:gd name="T35" fmla="*/ 9 h 81"/>
                <a:gd name="T36" fmla="*/ 0 w 134"/>
                <a:gd name="T37" fmla="*/ 4 h 81"/>
                <a:gd name="T38" fmla="*/ 4 w 134"/>
                <a:gd name="T39" fmla="*/ 0 h 81"/>
                <a:gd name="T40" fmla="*/ 4 w 134"/>
                <a:gd name="T41" fmla="*/ 0 h 81"/>
                <a:gd name="T42" fmla="*/ 36 w 134"/>
                <a:gd name="T43" fmla="*/ 4 h 81"/>
                <a:gd name="T44" fmla="*/ 63 w 134"/>
                <a:gd name="T45" fmla="*/ 13 h 81"/>
                <a:gd name="T46" fmla="*/ 87 w 134"/>
                <a:gd name="T47" fmla="*/ 27 h 81"/>
                <a:gd name="T48" fmla="*/ 103 w 134"/>
                <a:gd name="T49" fmla="*/ 36 h 81"/>
                <a:gd name="T50" fmla="*/ 126 w 134"/>
                <a:gd name="T51" fmla="*/ 58 h 81"/>
                <a:gd name="T52" fmla="*/ 134 w 134"/>
                <a:gd name="T53" fmla="*/ 72 h 81"/>
                <a:gd name="T54" fmla="*/ 134 w 134"/>
                <a:gd name="T55" fmla="*/ 7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4" h="81">
                  <a:moveTo>
                    <a:pt x="134" y="72"/>
                  </a:moveTo>
                  <a:lnTo>
                    <a:pt x="134" y="72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26" y="81"/>
                  </a:lnTo>
                  <a:lnTo>
                    <a:pt x="126" y="76"/>
                  </a:lnTo>
                  <a:lnTo>
                    <a:pt x="126" y="76"/>
                  </a:lnTo>
                  <a:lnTo>
                    <a:pt x="118" y="67"/>
                  </a:lnTo>
                  <a:lnTo>
                    <a:pt x="95" y="45"/>
                  </a:lnTo>
                  <a:lnTo>
                    <a:pt x="79" y="36"/>
                  </a:lnTo>
                  <a:lnTo>
                    <a:pt x="59" y="27"/>
                  </a:lnTo>
                  <a:lnTo>
                    <a:pt x="36" y="18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36" y="4"/>
                  </a:lnTo>
                  <a:lnTo>
                    <a:pt x="63" y="13"/>
                  </a:lnTo>
                  <a:lnTo>
                    <a:pt x="87" y="27"/>
                  </a:lnTo>
                  <a:lnTo>
                    <a:pt x="103" y="36"/>
                  </a:lnTo>
                  <a:lnTo>
                    <a:pt x="126" y="58"/>
                  </a:lnTo>
                  <a:lnTo>
                    <a:pt x="134" y="72"/>
                  </a:lnTo>
                  <a:lnTo>
                    <a:pt x="134" y="72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292"/>
            <p:cNvSpPr>
              <a:spLocks/>
            </p:cNvSpPr>
            <p:nvPr/>
          </p:nvSpPr>
          <p:spPr bwMode="auto">
            <a:xfrm>
              <a:off x="5461" y="3628"/>
              <a:ext cx="107" cy="189"/>
            </a:xfrm>
            <a:custGeom>
              <a:avLst/>
              <a:gdLst>
                <a:gd name="T0" fmla="*/ 79 w 107"/>
                <a:gd name="T1" fmla="*/ 36 h 189"/>
                <a:gd name="T2" fmla="*/ 79 w 107"/>
                <a:gd name="T3" fmla="*/ 36 h 189"/>
                <a:gd name="T4" fmla="*/ 91 w 107"/>
                <a:gd name="T5" fmla="*/ 58 h 189"/>
                <a:gd name="T6" fmla="*/ 99 w 107"/>
                <a:gd name="T7" fmla="*/ 81 h 189"/>
                <a:gd name="T8" fmla="*/ 107 w 107"/>
                <a:gd name="T9" fmla="*/ 103 h 189"/>
                <a:gd name="T10" fmla="*/ 107 w 107"/>
                <a:gd name="T11" fmla="*/ 126 h 189"/>
                <a:gd name="T12" fmla="*/ 107 w 107"/>
                <a:gd name="T13" fmla="*/ 166 h 189"/>
                <a:gd name="T14" fmla="*/ 107 w 107"/>
                <a:gd name="T15" fmla="*/ 184 h 189"/>
                <a:gd name="T16" fmla="*/ 107 w 107"/>
                <a:gd name="T17" fmla="*/ 184 h 189"/>
                <a:gd name="T18" fmla="*/ 103 w 107"/>
                <a:gd name="T19" fmla="*/ 184 h 189"/>
                <a:gd name="T20" fmla="*/ 99 w 107"/>
                <a:gd name="T21" fmla="*/ 189 h 189"/>
                <a:gd name="T22" fmla="*/ 99 w 107"/>
                <a:gd name="T23" fmla="*/ 189 h 189"/>
                <a:gd name="T24" fmla="*/ 95 w 107"/>
                <a:gd name="T25" fmla="*/ 184 h 189"/>
                <a:gd name="T26" fmla="*/ 95 w 107"/>
                <a:gd name="T27" fmla="*/ 180 h 189"/>
                <a:gd name="T28" fmla="*/ 95 w 107"/>
                <a:gd name="T29" fmla="*/ 180 h 189"/>
                <a:gd name="T30" fmla="*/ 95 w 107"/>
                <a:gd name="T31" fmla="*/ 166 h 189"/>
                <a:gd name="T32" fmla="*/ 95 w 107"/>
                <a:gd name="T33" fmla="*/ 130 h 189"/>
                <a:gd name="T34" fmla="*/ 95 w 107"/>
                <a:gd name="T35" fmla="*/ 108 h 189"/>
                <a:gd name="T36" fmla="*/ 91 w 107"/>
                <a:gd name="T37" fmla="*/ 85 h 189"/>
                <a:gd name="T38" fmla="*/ 83 w 107"/>
                <a:gd name="T39" fmla="*/ 63 h 189"/>
                <a:gd name="T40" fmla="*/ 71 w 107"/>
                <a:gd name="T41" fmla="*/ 45 h 189"/>
                <a:gd name="T42" fmla="*/ 71 w 107"/>
                <a:gd name="T43" fmla="*/ 45 h 189"/>
                <a:gd name="T44" fmla="*/ 59 w 107"/>
                <a:gd name="T45" fmla="*/ 31 h 189"/>
                <a:gd name="T46" fmla="*/ 44 w 107"/>
                <a:gd name="T47" fmla="*/ 22 h 189"/>
                <a:gd name="T48" fmla="*/ 28 w 107"/>
                <a:gd name="T49" fmla="*/ 13 h 189"/>
                <a:gd name="T50" fmla="*/ 8 w 107"/>
                <a:gd name="T51" fmla="*/ 9 h 189"/>
                <a:gd name="T52" fmla="*/ 8 w 107"/>
                <a:gd name="T53" fmla="*/ 9 h 189"/>
                <a:gd name="T54" fmla="*/ 4 w 107"/>
                <a:gd name="T55" fmla="*/ 9 h 189"/>
                <a:gd name="T56" fmla="*/ 0 w 107"/>
                <a:gd name="T57" fmla="*/ 4 h 189"/>
                <a:gd name="T58" fmla="*/ 0 w 107"/>
                <a:gd name="T59" fmla="*/ 4 h 189"/>
                <a:gd name="T60" fmla="*/ 4 w 107"/>
                <a:gd name="T61" fmla="*/ 0 h 189"/>
                <a:gd name="T62" fmla="*/ 8 w 107"/>
                <a:gd name="T63" fmla="*/ 0 h 189"/>
                <a:gd name="T64" fmla="*/ 8 w 107"/>
                <a:gd name="T65" fmla="*/ 0 h 189"/>
                <a:gd name="T66" fmla="*/ 28 w 107"/>
                <a:gd name="T67" fmla="*/ 4 h 189"/>
                <a:gd name="T68" fmla="*/ 48 w 107"/>
                <a:gd name="T69" fmla="*/ 9 h 189"/>
                <a:gd name="T70" fmla="*/ 63 w 107"/>
                <a:gd name="T71" fmla="*/ 22 h 189"/>
                <a:gd name="T72" fmla="*/ 79 w 107"/>
                <a:gd name="T73" fmla="*/ 36 h 189"/>
                <a:gd name="T74" fmla="*/ 79 w 107"/>
                <a:gd name="T75" fmla="*/ 3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7" h="189">
                  <a:moveTo>
                    <a:pt x="79" y="36"/>
                  </a:moveTo>
                  <a:lnTo>
                    <a:pt x="79" y="36"/>
                  </a:lnTo>
                  <a:lnTo>
                    <a:pt x="91" y="58"/>
                  </a:lnTo>
                  <a:lnTo>
                    <a:pt x="99" y="81"/>
                  </a:lnTo>
                  <a:lnTo>
                    <a:pt x="107" y="103"/>
                  </a:lnTo>
                  <a:lnTo>
                    <a:pt x="107" y="126"/>
                  </a:lnTo>
                  <a:lnTo>
                    <a:pt x="107" y="166"/>
                  </a:lnTo>
                  <a:lnTo>
                    <a:pt x="107" y="184"/>
                  </a:lnTo>
                  <a:lnTo>
                    <a:pt x="107" y="184"/>
                  </a:lnTo>
                  <a:lnTo>
                    <a:pt x="103" y="184"/>
                  </a:lnTo>
                  <a:lnTo>
                    <a:pt x="99" y="189"/>
                  </a:lnTo>
                  <a:lnTo>
                    <a:pt x="99" y="189"/>
                  </a:lnTo>
                  <a:lnTo>
                    <a:pt x="95" y="184"/>
                  </a:lnTo>
                  <a:lnTo>
                    <a:pt x="95" y="180"/>
                  </a:lnTo>
                  <a:lnTo>
                    <a:pt x="95" y="180"/>
                  </a:lnTo>
                  <a:lnTo>
                    <a:pt x="95" y="166"/>
                  </a:lnTo>
                  <a:lnTo>
                    <a:pt x="95" y="130"/>
                  </a:lnTo>
                  <a:lnTo>
                    <a:pt x="95" y="108"/>
                  </a:lnTo>
                  <a:lnTo>
                    <a:pt x="91" y="85"/>
                  </a:lnTo>
                  <a:lnTo>
                    <a:pt x="83" y="63"/>
                  </a:lnTo>
                  <a:lnTo>
                    <a:pt x="71" y="45"/>
                  </a:lnTo>
                  <a:lnTo>
                    <a:pt x="71" y="45"/>
                  </a:lnTo>
                  <a:lnTo>
                    <a:pt x="59" y="31"/>
                  </a:lnTo>
                  <a:lnTo>
                    <a:pt x="44" y="22"/>
                  </a:lnTo>
                  <a:lnTo>
                    <a:pt x="28" y="13"/>
                  </a:lnTo>
                  <a:lnTo>
                    <a:pt x="8" y="9"/>
                  </a:lnTo>
                  <a:lnTo>
                    <a:pt x="8" y="9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8" y="4"/>
                  </a:lnTo>
                  <a:lnTo>
                    <a:pt x="48" y="9"/>
                  </a:lnTo>
                  <a:lnTo>
                    <a:pt x="63" y="22"/>
                  </a:lnTo>
                  <a:lnTo>
                    <a:pt x="79" y="36"/>
                  </a:lnTo>
                  <a:lnTo>
                    <a:pt x="79" y="36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293"/>
            <p:cNvSpPr>
              <a:spLocks/>
            </p:cNvSpPr>
            <p:nvPr/>
          </p:nvSpPr>
          <p:spPr bwMode="auto">
            <a:xfrm>
              <a:off x="5457" y="3632"/>
              <a:ext cx="48" cy="207"/>
            </a:xfrm>
            <a:custGeom>
              <a:avLst/>
              <a:gdLst>
                <a:gd name="T0" fmla="*/ 12 w 48"/>
                <a:gd name="T1" fmla="*/ 0 h 207"/>
                <a:gd name="T2" fmla="*/ 12 w 48"/>
                <a:gd name="T3" fmla="*/ 0 h 207"/>
                <a:gd name="T4" fmla="*/ 32 w 48"/>
                <a:gd name="T5" fmla="*/ 14 h 207"/>
                <a:gd name="T6" fmla="*/ 40 w 48"/>
                <a:gd name="T7" fmla="*/ 27 h 207"/>
                <a:gd name="T8" fmla="*/ 44 w 48"/>
                <a:gd name="T9" fmla="*/ 36 h 207"/>
                <a:gd name="T10" fmla="*/ 44 w 48"/>
                <a:gd name="T11" fmla="*/ 36 h 207"/>
                <a:gd name="T12" fmla="*/ 48 w 48"/>
                <a:gd name="T13" fmla="*/ 63 h 207"/>
                <a:gd name="T14" fmla="*/ 48 w 48"/>
                <a:gd name="T15" fmla="*/ 90 h 207"/>
                <a:gd name="T16" fmla="*/ 44 w 48"/>
                <a:gd name="T17" fmla="*/ 117 h 207"/>
                <a:gd name="T18" fmla="*/ 36 w 48"/>
                <a:gd name="T19" fmla="*/ 144 h 207"/>
                <a:gd name="T20" fmla="*/ 20 w 48"/>
                <a:gd name="T21" fmla="*/ 185 h 207"/>
                <a:gd name="T22" fmla="*/ 12 w 48"/>
                <a:gd name="T23" fmla="*/ 207 h 207"/>
                <a:gd name="T24" fmla="*/ 12 w 48"/>
                <a:gd name="T25" fmla="*/ 207 h 207"/>
                <a:gd name="T26" fmla="*/ 8 w 48"/>
                <a:gd name="T27" fmla="*/ 207 h 207"/>
                <a:gd name="T28" fmla="*/ 4 w 48"/>
                <a:gd name="T29" fmla="*/ 207 h 207"/>
                <a:gd name="T30" fmla="*/ 4 w 48"/>
                <a:gd name="T31" fmla="*/ 207 h 207"/>
                <a:gd name="T32" fmla="*/ 0 w 48"/>
                <a:gd name="T33" fmla="*/ 207 h 207"/>
                <a:gd name="T34" fmla="*/ 4 w 48"/>
                <a:gd name="T35" fmla="*/ 203 h 207"/>
                <a:gd name="T36" fmla="*/ 4 w 48"/>
                <a:gd name="T37" fmla="*/ 203 h 207"/>
                <a:gd name="T38" fmla="*/ 8 w 48"/>
                <a:gd name="T39" fmla="*/ 185 h 207"/>
                <a:gd name="T40" fmla="*/ 24 w 48"/>
                <a:gd name="T41" fmla="*/ 144 h 207"/>
                <a:gd name="T42" fmla="*/ 32 w 48"/>
                <a:gd name="T43" fmla="*/ 117 h 207"/>
                <a:gd name="T44" fmla="*/ 36 w 48"/>
                <a:gd name="T45" fmla="*/ 90 h 207"/>
                <a:gd name="T46" fmla="*/ 36 w 48"/>
                <a:gd name="T47" fmla="*/ 63 h 207"/>
                <a:gd name="T48" fmla="*/ 32 w 48"/>
                <a:gd name="T49" fmla="*/ 41 h 207"/>
                <a:gd name="T50" fmla="*/ 32 w 48"/>
                <a:gd name="T51" fmla="*/ 41 h 207"/>
                <a:gd name="T52" fmla="*/ 24 w 48"/>
                <a:gd name="T53" fmla="*/ 23 h 207"/>
                <a:gd name="T54" fmla="*/ 8 w 48"/>
                <a:gd name="T55" fmla="*/ 9 h 207"/>
                <a:gd name="T56" fmla="*/ 8 w 48"/>
                <a:gd name="T57" fmla="*/ 9 h 207"/>
                <a:gd name="T58" fmla="*/ 4 w 48"/>
                <a:gd name="T59" fmla="*/ 5 h 207"/>
                <a:gd name="T60" fmla="*/ 4 w 48"/>
                <a:gd name="T61" fmla="*/ 0 h 207"/>
                <a:gd name="T62" fmla="*/ 4 w 48"/>
                <a:gd name="T63" fmla="*/ 0 h 207"/>
                <a:gd name="T64" fmla="*/ 8 w 48"/>
                <a:gd name="T65" fmla="*/ 0 h 207"/>
                <a:gd name="T66" fmla="*/ 12 w 48"/>
                <a:gd name="T67" fmla="*/ 0 h 207"/>
                <a:gd name="T68" fmla="*/ 12 w 48"/>
                <a:gd name="T6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207">
                  <a:moveTo>
                    <a:pt x="12" y="0"/>
                  </a:moveTo>
                  <a:lnTo>
                    <a:pt x="12" y="0"/>
                  </a:lnTo>
                  <a:lnTo>
                    <a:pt x="32" y="14"/>
                  </a:lnTo>
                  <a:lnTo>
                    <a:pt x="40" y="27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63"/>
                  </a:lnTo>
                  <a:lnTo>
                    <a:pt x="48" y="90"/>
                  </a:lnTo>
                  <a:lnTo>
                    <a:pt x="44" y="117"/>
                  </a:lnTo>
                  <a:lnTo>
                    <a:pt x="36" y="144"/>
                  </a:lnTo>
                  <a:lnTo>
                    <a:pt x="20" y="185"/>
                  </a:lnTo>
                  <a:lnTo>
                    <a:pt x="12" y="207"/>
                  </a:lnTo>
                  <a:lnTo>
                    <a:pt x="12" y="207"/>
                  </a:lnTo>
                  <a:lnTo>
                    <a:pt x="8" y="207"/>
                  </a:lnTo>
                  <a:lnTo>
                    <a:pt x="4" y="207"/>
                  </a:lnTo>
                  <a:lnTo>
                    <a:pt x="4" y="207"/>
                  </a:lnTo>
                  <a:lnTo>
                    <a:pt x="0" y="207"/>
                  </a:lnTo>
                  <a:lnTo>
                    <a:pt x="4" y="203"/>
                  </a:lnTo>
                  <a:lnTo>
                    <a:pt x="4" y="203"/>
                  </a:lnTo>
                  <a:lnTo>
                    <a:pt x="8" y="185"/>
                  </a:lnTo>
                  <a:lnTo>
                    <a:pt x="24" y="144"/>
                  </a:lnTo>
                  <a:lnTo>
                    <a:pt x="32" y="117"/>
                  </a:lnTo>
                  <a:lnTo>
                    <a:pt x="36" y="90"/>
                  </a:lnTo>
                  <a:lnTo>
                    <a:pt x="36" y="63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24" y="23"/>
                  </a:lnTo>
                  <a:lnTo>
                    <a:pt x="8" y="9"/>
                  </a:lnTo>
                  <a:lnTo>
                    <a:pt x="8" y="9"/>
                  </a:lnTo>
                  <a:lnTo>
                    <a:pt x="4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Freeform 294"/>
            <p:cNvSpPr>
              <a:spLocks/>
            </p:cNvSpPr>
            <p:nvPr/>
          </p:nvSpPr>
          <p:spPr bwMode="auto">
            <a:xfrm>
              <a:off x="5453" y="3565"/>
              <a:ext cx="146" cy="63"/>
            </a:xfrm>
            <a:custGeom>
              <a:avLst/>
              <a:gdLst>
                <a:gd name="T0" fmla="*/ 146 w 146"/>
                <a:gd name="T1" fmla="*/ 9 h 63"/>
                <a:gd name="T2" fmla="*/ 146 w 146"/>
                <a:gd name="T3" fmla="*/ 9 h 63"/>
                <a:gd name="T4" fmla="*/ 146 w 146"/>
                <a:gd name="T5" fmla="*/ 13 h 63"/>
                <a:gd name="T6" fmla="*/ 142 w 146"/>
                <a:gd name="T7" fmla="*/ 13 h 63"/>
                <a:gd name="T8" fmla="*/ 142 w 146"/>
                <a:gd name="T9" fmla="*/ 13 h 63"/>
                <a:gd name="T10" fmla="*/ 130 w 146"/>
                <a:gd name="T11" fmla="*/ 13 h 63"/>
                <a:gd name="T12" fmla="*/ 103 w 146"/>
                <a:gd name="T13" fmla="*/ 13 h 63"/>
                <a:gd name="T14" fmla="*/ 83 w 146"/>
                <a:gd name="T15" fmla="*/ 18 h 63"/>
                <a:gd name="T16" fmla="*/ 59 w 146"/>
                <a:gd name="T17" fmla="*/ 27 h 63"/>
                <a:gd name="T18" fmla="*/ 36 w 146"/>
                <a:gd name="T19" fmla="*/ 45 h 63"/>
                <a:gd name="T20" fmla="*/ 12 w 146"/>
                <a:gd name="T21" fmla="*/ 63 h 63"/>
                <a:gd name="T22" fmla="*/ 12 w 146"/>
                <a:gd name="T23" fmla="*/ 63 h 63"/>
                <a:gd name="T24" fmla="*/ 8 w 146"/>
                <a:gd name="T25" fmla="*/ 63 h 63"/>
                <a:gd name="T26" fmla="*/ 4 w 146"/>
                <a:gd name="T27" fmla="*/ 63 h 63"/>
                <a:gd name="T28" fmla="*/ 4 w 146"/>
                <a:gd name="T29" fmla="*/ 63 h 63"/>
                <a:gd name="T30" fmla="*/ 0 w 146"/>
                <a:gd name="T31" fmla="*/ 58 h 63"/>
                <a:gd name="T32" fmla="*/ 4 w 146"/>
                <a:gd name="T33" fmla="*/ 54 h 63"/>
                <a:gd name="T34" fmla="*/ 4 w 146"/>
                <a:gd name="T35" fmla="*/ 54 h 63"/>
                <a:gd name="T36" fmla="*/ 32 w 146"/>
                <a:gd name="T37" fmla="*/ 31 h 63"/>
                <a:gd name="T38" fmla="*/ 56 w 146"/>
                <a:gd name="T39" fmla="*/ 18 h 63"/>
                <a:gd name="T40" fmla="*/ 79 w 146"/>
                <a:gd name="T41" fmla="*/ 9 h 63"/>
                <a:gd name="T42" fmla="*/ 99 w 146"/>
                <a:gd name="T43" fmla="*/ 4 h 63"/>
                <a:gd name="T44" fmla="*/ 130 w 146"/>
                <a:gd name="T45" fmla="*/ 0 h 63"/>
                <a:gd name="T46" fmla="*/ 142 w 146"/>
                <a:gd name="T47" fmla="*/ 4 h 63"/>
                <a:gd name="T48" fmla="*/ 142 w 146"/>
                <a:gd name="T49" fmla="*/ 4 h 63"/>
                <a:gd name="T50" fmla="*/ 146 w 146"/>
                <a:gd name="T51" fmla="*/ 4 h 63"/>
                <a:gd name="T52" fmla="*/ 146 w 146"/>
                <a:gd name="T53" fmla="*/ 9 h 63"/>
                <a:gd name="T54" fmla="*/ 146 w 146"/>
                <a:gd name="T55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6" h="63">
                  <a:moveTo>
                    <a:pt x="146" y="9"/>
                  </a:moveTo>
                  <a:lnTo>
                    <a:pt x="146" y="9"/>
                  </a:lnTo>
                  <a:lnTo>
                    <a:pt x="146" y="13"/>
                  </a:lnTo>
                  <a:lnTo>
                    <a:pt x="142" y="13"/>
                  </a:lnTo>
                  <a:lnTo>
                    <a:pt x="142" y="13"/>
                  </a:lnTo>
                  <a:lnTo>
                    <a:pt x="130" y="13"/>
                  </a:lnTo>
                  <a:lnTo>
                    <a:pt x="103" y="13"/>
                  </a:lnTo>
                  <a:lnTo>
                    <a:pt x="83" y="18"/>
                  </a:lnTo>
                  <a:lnTo>
                    <a:pt x="59" y="27"/>
                  </a:lnTo>
                  <a:lnTo>
                    <a:pt x="36" y="45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8" y="63"/>
                  </a:lnTo>
                  <a:lnTo>
                    <a:pt x="4" y="63"/>
                  </a:lnTo>
                  <a:lnTo>
                    <a:pt x="4" y="63"/>
                  </a:lnTo>
                  <a:lnTo>
                    <a:pt x="0" y="58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32" y="31"/>
                  </a:lnTo>
                  <a:lnTo>
                    <a:pt x="56" y="18"/>
                  </a:lnTo>
                  <a:lnTo>
                    <a:pt x="79" y="9"/>
                  </a:lnTo>
                  <a:lnTo>
                    <a:pt x="99" y="4"/>
                  </a:lnTo>
                  <a:lnTo>
                    <a:pt x="130" y="0"/>
                  </a:lnTo>
                  <a:lnTo>
                    <a:pt x="142" y="4"/>
                  </a:lnTo>
                  <a:lnTo>
                    <a:pt x="142" y="4"/>
                  </a:lnTo>
                  <a:lnTo>
                    <a:pt x="146" y="4"/>
                  </a:lnTo>
                  <a:lnTo>
                    <a:pt x="146" y="9"/>
                  </a:lnTo>
                  <a:lnTo>
                    <a:pt x="146" y="9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9" name="Freeform 295"/>
            <p:cNvSpPr>
              <a:spLocks/>
            </p:cNvSpPr>
            <p:nvPr/>
          </p:nvSpPr>
          <p:spPr bwMode="auto">
            <a:xfrm>
              <a:off x="5343" y="3507"/>
              <a:ext cx="134" cy="130"/>
            </a:xfrm>
            <a:custGeom>
              <a:avLst/>
              <a:gdLst>
                <a:gd name="T0" fmla="*/ 91 w 134"/>
                <a:gd name="T1" fmla="*/ 9 h 130"/>
                <a:gd name="T2" fmla="*/ 91 w 134"/>
                <a:gd name="T3" fmla="*/ 9 h 130"/>
                <a:gd name="T4" fmla="*/ 110 w 134"/>
                <a:gd name="T5" fmla="*/ 26 h 130"/>
                <a:gd name="T6" fmla="*/ 122 w 134"/>
                <a:gd name="T7" fmla="*/ 49 h 130"/>
                <a:gd name="T8" fmla="*/ 134 w 134"/>
                <a:gd name="T9" fmla="*/ 80 h 130"/>
                <a:gd name="T10" fmla="*/ 134 w 134"/>
                <a:gd name="T11" fmla="*/ 121 h 130"/>
                <a:gd name="T12" fmla="*/ 134 w 134"/>
                <a:gd name="T13" fmla="*/ 121 h 130"/>
                <a:gd name="T14" fmla="*/ 134 w 134"/>
                <a:gd name="T15" fmla="*/ 125 h 130"/>
                <a:gd name="T16" fmla="*/ 130 w 134"/>
                <a:gd name="T17" fmla="*/ 130 h 130"/>
                <a:gd name="T18" fmla="*/ 130 w 134"/>
                <a:gd name="T19" fmla="*/ 130 h 130"/>
                <a:gd name="T20" fmla="*/ 126 w 134"/>
                <a:gd name="T21" fmla="*/ 125 h 130"/>
                <a:gd name="T22" fmla="*/ 126 w 134"/>
                <a:gd name="T23" fmla="*/ 121 h 130"/>
                <a:gd name="T24" fmla="*/ 126 w 134"/>
                <a:gd name="T25" fmla="*/ 121 h 130"/>
                <a:gd name="T26" fmla="*/ 122 w 134"/>
                <a:gd name="T27" fmla="*/ 85 h 130"/>
                <a:gd name="T28" fmla="*/ 114 w 134"/>
                <a:gd name="T29" fmla="*/ 53 h 130"/>
                <a:gd name="T30" fmla="*/ 102 w 134"/>
                <a:gd name="T31" fmla="*/ 31 h 130"/>
                <a:gd name="T32" fmla="*/ 87 w 134"/>
                <a:gd name="T33" fmla="*/ 17 h 130"/>
                <a:gd name="T34" fmla="*/ 87 w 134"/>
                <a:gd name="T35" fmla="*/ 17 h 130"/>
                <a:gd name="T36" fmla="*/ 75 w 134"/>
                <a:gd name="T37" fmla="*/ 13 h 130"/>
                <a:gd name="T38" fmla="*/ 59 w 134"/>
                <a:gd name="T39" fmla="*/ 13 h 130"/>
                <a:gd name="T40" fmla="*/ 36 w 134"/>
                <a:gd name="T41" fmla="*/ 13 h 130"/>
                <a:gd name="T42" fmla="*/ 16 w 134"/>
                <a:gd name="T43" fmla="*/ 22 h 130"/>
                <a:gd name="T44" fmla="*/ 8 w 134"/>
                <a:gd name="T45" fmla="*/ 26 h 130"/>
                <a:gd name="T46" fmla="*/ 8 w 134"/>
                <a:gd name="T47" fmla="*/ 26 h 130"/>
                <a:gd name="T48" fmla="*/ 4 w 134"/>
                <a:gd name="T49" fmla="*/ 26 h 130"/>
                <a:gd name="T50" fmla="*/ 0 w 134"/>
                <a:gd name="T51" fmla="*/ 22 h 130"/>
                <a:gd name="T52" fmla="*/ 0 w 134"/>
                <a:gd name="T53" fmla="*/ 22 h 130"/>
                <a:gd name="T54" fmla="*/ 0 w 134"/>
                <a:gd name="T55" fmla="*/ 17 h 130"/>
                <a:gd name="T56" fmla="*/ 0 w 134"/>
                <a:gd name="T57" fmla="*/ 17 h 130"/>
                <a:gd name="T58" fmla="*/ 0 w 134"/>
                <a:gd name="T59" fmla="*/ 17 h 130"/>
                <a:gd name="T60" fmla="*/ 12 w 134"/>
                <a:gd name="T61" fmla="*/ 13 h 130"/>
                <a:gd name="T62" fmla="*/ 32 w 134"/>
                <a:gd name="T63" fmla="*/ 4 h 130"/>
                <a:gd name="T64" fmla="*/ 63 w 134"/>
                <a:gd name="T65" fmla="*/ 0 h 130"/>
                <a:gd name="T66" fmla="*/ 79 w 134"/>
                <a:gd name="T67" fmla="*/ 0 h 130"/>
                <a:gd name="T68" fmla="*/ 91 w 134"/>
                <a:gd name="T69" fmla="*/ 9 h 130"/>
                <a:gd name="T70" fmla="*/ 91 w 134"/>
                <a:gd name="T71" fmla="*/ 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" h="130">
                  <a:moveTo>
                    <a:pt x="91" y="9"/>
                  </a:moveTo>
                  <a:lnTo>
                    <a:pt x="91" y="9"/>
                  </a:lnTo>
                  <a:lnTo>
                    <a:pt x="110" y="26"/>
                  </a:lnTo>
                  <a:lnTo>
                    <a:pt x="122" y="49"/>
                  </a:lnTo>
                  <a:lnTo>
                    <a:pt x="134" y="80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5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126" y="125"/>
                  </a:lnTo>
                  <a:lnTo>
                    <a:pt x="126" y="121"/>
                  </a:lnTo>
                  <a:lnTo>
                    <a:pt x="126" y="121"/>
                  </a:lnTo>
                  <a:lnTo>
                    <a:pt x="122" y="85"/>
                  </a:lnTo>
                  <a:lnTo>
                    <a:pt x="114" y="53"/>
                  </a:lnTo>
                  <a:lnTo>
                    <a:pt x="102" y="31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75" y="13"/>
                  </a:lnTo>
                  <a:lnTo>
                    <a:pt x="59" y="13"/>
                  </a:lnTo>
                  <a:lnTo>
                    <a:pt x="36" y="13"/>
                  </a:lnTo>
                  <a:lnTo>
                    <a:pt x="16" y="22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2" y="13"/>
                  </a:lnTo>
                  <a:lnTo>
                    <a:pt x="32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91" y="9"/>
                  </a:lnTo>
                  <a:lnTo>
                    <a:pt x="91" y="9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0" name="Freeform 296"/>
            <p:cNvSpPr>
              <a:spLocks/>
            </p:cNvSpPr>
            <p:nvPr/>
          </p:nvSpPr>
          <p:spPr bwMode="auto">
            <a:xfrm>
              <a:off x="5394" y="3533"/>
              <a:ext cx="71" cy="99"/>
            </a:xfrm>
            <a:custGeom>
              <a:avLst/>
              <a:gdLst>
                <a:gd name="T0" fmla="*/ 71 w 71"/>
                <a:gd name="T1" fmla="*/ 95 h 99"/>
                <a:gd name="T2" fmla="*/ 71 w 71"/>
                <a:gd name="T3" fmla="*/ 95 h 99"/>
                <a:gd name="T4" fmla="*/ 71 w 71"/>
                <a:gd name="T5" fmla="*/ 99 h 99"/>
                <a:gd name="T6" fmla="*/ 67 w 71"/>
                <a:gd name="T7" fmla="*/ 99 h 99"/>
                <a:gd name="T8" fmla="*/ 67 w 71"/>
                <a:gd name="T9" fmla="*/ 99 h 99"/>
                <a:gd name="T10" fmla="*/ 63 w 71"/>
                <a:gd name="T11" fmla="*/ 99 h 99"/>
                <a:gd name="T12" fmla="*/ 59 w 71"/>
                <a:gd name="T13" fmla="*/ 95 h 99"/>
                <a:gd name="T14" fmla="*/ 59 w 71"/>
                <a:gd name="T15" fmla="*/ 95 h 99"/>
                <a:gd name="T16" fmla="*/ 55 w 71"/>
                <a:gd name="T17" fmla="*/ 68 h 99"/>
                <a:gd name="T18" fmla="*/ 44 w 71"/>
                <a:gd name="T19" fmla="*/ 50 h 99"/>
                <a:gd name="T20" fmla="*/ 36 w 71"/>
                <a:gd name="T21" fmla="*/ 32 h 99"/>
                <a:gd name="T22" fmla="*/ 28 w 71"/>
                <a:gd name="T23" fmla="*/ 23 h 99"/>
                <a:gd name="T24" fmla="*/ 12 w 71"/>
                <a:gd name="T25" fmla="*/ 14 h 99"/>
                <a:gd name="T26" fmla="*/ 4 w 71"/>
                <a:gd name="T27" fmla="*/ 9 h 99"/>
                <a:gd name="T28" fmla="*/ 4 w 71"/>
                <a:gd name="T29" fmla="*/ 9 h 99"/>
                <a:gd name="T30" fmla="*/ 0 w 71"/>
                <a:gd name="T31" fmla="*/ 9 h 99"/>
                <a:gd name="T32" fmla="*/ 0 w 71"/>
                <a:gd name="T33" fmla="*/ 5 h 99"/>
                <a:gd name="T34" fmla="*/ 0 w 71"/>
                <a:gd name="T35" fmla="*/ 5 h 99"/>
                <a:gd name="T36" fmla="*/ 0 w 71"/>
                <a:gd name="T37" fmla="*/ 0 h 99"/>
                <a:gd name="T38" fmla="*/ 4 w 71"/>
                <a:gd name="T39" fmla="*/ 0 h 99"/>
                <a:gd name="T40" fmla="*/ 4 w 71"/>
                <a:gd name="T41" fmla="*/ 0 h 99"/>
                <a:gd name="T42" fmla="*/ 12 w 71"/>
                <a:gd name="T43" fmla="*/ 0 h 99"/>
                <a:gd name="T44" fmla="*/ 32 w 71"/>
                <a:gd name="T45" fmla="*/ 14 h 99"/>
                <a:gd name="T46" fmla="*/ 44 w 71"/>
                <a:gd name="T47" fmla="*/ 23 h 99"/>
                <a:gd name="T48" fmla="*/ 55 w 71"/>
                <a:gd name="T49" fmla="*/ 41 h 99"/>
                <a:gd name="T50" fmla="*/ 63 w 71"/>
                <a:gd name="T51" fmla="*/ 63 h 99"/>
                <a:gd name="T52" fmla="*/ 71 w 71"/>
                <a:gd name="T53" fmla="*/ 95 h 99"/>
                <a:gd name="T54" fmla="*/ 71 w 71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" h="99">
                  <a:moveTo>
                    <a:pt x="71" y="95"/>
                  </a:moveTo>
                  <a:lnTo>
                    <a:pt x="71" y="95"/>
                  </a:lnTo>
                  <a:lnTo>
                    <a:pt x="71" y="99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3" y="99"/>
                  </a:lnTo>
                  <a:lnTo>
                    <a:pt x="59" y="95"/>
                  </a:lnTo>
                  <a:lnTo>
                    <a:pt x="59" y="95"/>
                  </a:lnTo>
                  <a:lnTo>
                    <a:pt x="55" y="68"/>
                  </a:lnTo>
                  <a:lnTo>
                    <a:pt x="44" y="50"/>
                  </a:lnTo>
                  <a:lnTo>
                    <a:pt x="36" y="32"/>
                  </a:lnTo>
                  <a:lnTo>
                    <a:pt x="28" y="23"/>
                  </a:lnTo>
                  <a:lnTo>
                    <a:pt x="12" y="14"/>
                  </a:lnTo>
                  <a:lnTo>
                    <a:pt x="4" y="9"/>
                  </a:lnTo>
                  <a:lnTo>
                    <a:pt x="4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12" y="0"/>
                  </a:lnTo>
                  <a:lnTo>
                    <a:pt x="32" y="14"/>
                  </a:lnTo>
                  <a:lnTo>
                    <a:pt x="44" y="23"/>
                  </a:lnTo>
                  <a:lnTo>
                    <a:pt x="55" y="41"/>
                  </a:lnTo>
                  <a:lnTo>
                    <a:pt x="63" y="63"/>
                  </a:lnTo>
                  <a:lnTo>
                    <a:pt x="71" y="95"/>
                  </a:lnTo>
                  <a:lnTo>
                    <a:pt x="71" y="95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1" name="Freeform 297"/>
            <p:cNvSpPr>
              <a:spLocks/>
            </p:cNvSpPr>
            <p:nvPr/>
          </p:nvSpPr>
          <p:spPr bwMode="auto">
            <a:xfrm>
              <a:off x="5335" y="3565"/>
              <a:ext cx="138" cy="76"/>
            </a:xfrm>
            <a:custGeom>
              <a:avLst/>
              <a:gdLst>
                <a:gd name="T0" fmla="*/ 138 w 138"/>
                <a:gd name="T1" fmla="*/ 67 h 76"/>
                <a:gd name="T2" fmla="*/ 138 w 138"/>
                <a:gd name="T3" fmla="*/ 67 h 76"/>
                <a:gd name="T4" fmla="*/ 138 w 138"/>
                <a:gd name="T5" fmla="*/ 72 h 76"/>
                <a:gd name="T6" fmla="*/ 134 w 138"/>
                <a:gd name="T7" fmla="*/ 76 h 76"/>
                <a:gd name="T8" fmla="*/ 134 w 138"/>
                <a:gd name="T9" fmla="*/ 76 h 76"/>
                <a:gd name="T10" fmla="*/ 130 w 138"/>
                <a:gd name="T11" fmla="*/ 76 h 76"/>
                <a:gd name="T12" fmla="*/ 130 w 138"/>
                <a:gd name="T13" fmla="*/ 72 h 76"/>
                <a:gd name="T14" fmla="*/ 130 w 138"/>
                <a:gd name="T15" fmla="*/ 72 h 76"/>
                <a:gd name="T16" fmla="*/ 114 w 138"/>
                <a:gd name="T17" fmla="*/ 45 h 76"/>
                <a:gd name="T18" fmla="*/ 95 w 138"/>
                <a:gd name="T19" fmla="*/ 27 h 76"/>
                <a:gd name="T20" fmla="*/ 75 w 138"/>
                <a:gd name="T21" fmla="*/ 18 h 76"/>
                <a:gd name="T22" fmla="*/ 55 w 138"/>
                <a:gd name="T23" fmla="*/ 13 h 76"/>
                <a:gd name="T24" fmla="*/ 36 w 138"/>
                <a:gd name="T25" fmla="*/ 9 h 76"/>
                <a:gd name="T26" fmla="*/ 24 w 138"/>
                <a:gd name="T27" fmla="*/ 9 h 76"/>
                <a:gd name="T28" fmla="*/ 8 w 138"/>
                <a:gd name="T29" fmla="*/ 13 h 76"/>
                <a:gd name="T30" fmla="*/ 8 w 138"/>
                <a:gd name="T31" fmla="*/ 13 h 76"/>
                <a:gd name="T32" fmla="*/ 4 w 138"/>
                <a:gd name="T33" fmla="*/ 13 h 76"/>
                <a:gd name="T34" fmla="*/ 0 w 138"/>
                <a:gd name="T35" fmla="*/ 9 h 76"/>
                <a:gd name="T36" fmla="*/ 0 w 138"/>
                <a:gd name="T37" fmla="*/ 9 h 76"/>
                <a:gd name="T38" fmla="*/ 0 w 138"/>
                <a:gd name="T39" fmla="*/ 4 h 76"/>
                <a:gd name="T40" fmla="*/ 4 w 138"/>
                <a:gd name="T41" fmla="*/ 0 h 76"/>
                <a:gd name="T42" fmla="*/ 4 w 138"/>
                <a:gd name="T43" fmla="*/ 0 h 76"/>
                <a:gd name="T44" fmla="*/ 20 w 138"/>
                <a:gd name="T45" fmla="*/ 0 h 76"/>
                <a:gd name="T46" fmla="*/ 36 w 138"/>
                <a:gd name="T47" fmla="*/ 0 h 76"/>
                <a:gd name="T48" fmla="*/ 55 w 138"/>
                <a:gd name="T49" fmla="*/ 0 h 76"/>
                <a:gd name="T50" fmla="*/ 79 w 138"/>
                <a:gd name="T51" fmla="*/ 4 h 76"/>
                <a:gd name="T52" fmla="*/ 103 w 138"/>
                <a:gd name="T53" fmla="*/ 18 h 76"/>
                <a:gd name="T54" fmla="*/ 122 w 138"/>
                <a:gd name="T55" fmla="*/ 40 h 76"/>
                <a:gd name="T56" fmla="*/ 138 w 138"/>
                <a:gd name="T57" fmla="*/ 67 h 76"/>
                <a:gd name="T58" fmla="*/ 138 w 138"/>
                <a:gd name="T59" fmla="*/ 6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8" h="76">
                  <a:moveTo>
                    <a:pt x="138" y="67"/>
                  </a:moveTo>
                  <a:lnTo>
                    <a:pt x="138" y="67"/>
                  </a:lnTo>
                  <a:lnTo>
                    <a:pt x="138" y="72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30" y="76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14" y="45"/>
                  </a:lnTo>
                  <a:lnTo>
                    <a:pt x="95" y="27"/>
                  </a:lnTo>
                  <a:lnTo>
                    <a:pt x="75" y="18"/>
                  </a:lnTo>
                  <a:lnTo>
                    <a:pt x="55" y="13"/>
                  </a:lnTo>
                  <a:lnTo>
                    <a:pt x="36" y="9"/>
                  </a:lnTo>
                  <a:lnTo>
                    <a:pt x="24" y="9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4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55" y="0"/>
                  </a:lnTo>
                  <a:lnTo>
                    <a:pt x="79" y="4"/>
                  </a:lnTo>
                  <a:lnTo>
                    <a:pt x="103" y="18"/>
                  </a:lnTo>
                  <a:lnTo>
                    <a:pt x="122" y="40"/>
                  </a:lnTo>
                  <a:lnTo>
                    <a:pt x="138" y="67"/>
                  </a:lnTo>
                  <a:lnTo>
                    <a:pt x="138" y="67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2" name="Freeform 298"/>
            <p:cNvSpPr>
              <a:spLocks/>
            </p:cNvSpPr>
            <p:nvPr/>
          </p:nvSpPr>
          <p:spPr bwMode="auto">
            <a:xfrm>
              <a:off x="5288" y="3596"/>
              <a:ext cx="201" cy="77"/>
            </a:xfrm>
            <a:custGeom>
              <a:avLst/>
              <a:gdLst>
                <a:gd name="T0" fmla="*/ 197 w 201"/>
                <a:gd name="T1" fmla="*/ 41 h 77"/>
                <a:gd name="T2" fmla="*/ 197 w 201"/>
                <a:gd name="T3" fmla="*/ 41 h 77"/>
                <a:gd name="T4" fmla="*/ 201 w 201"/>
                <a:gd name="T5" fmla="*/ 45 h 77"/>
                <a:gd name="T6" fmla="*/ 197 w 201"/>
                <a:gd name="T7" fmla="*/ 50 h 77"/>
                <a:gd name="T8" fmla="*/ 197 w 201"/>
                <a:gd name="T9" fmla="*/ 50 h 77"/>
                <a:gd name="T10" fmla="*/ 193 w 201"/>
                <a:gd name="T11" fmla="*/ 50 h 77"/>
                <a:gd name="T12" fmla="*/ 189 w 201"/>
                <a:gd name="T13" fmla="*/ 50 h 77"/>
                <a:gd name="T14" fmla="*/ 189 w 201"/>
                <a:gd name="T15" fmla="*/ 50 h 77"/>
                <a:gd name="T16" fmla="*/ 173 w 201"/>
                <a:gd name="T17" fmla="*/ 32 h 77"/>
                <a:gd name="T18" fmla="*/ 161 w 201"/>
                <a:gd name="T19" fmla="*/ 23 h 77"/>
                <a:gd name="T20" fmla="*/ 142 w 201"/>
                <a:gd name="T21" fmla="*/ 18 h 77"/>
                <a:gd name="T22" fmla="*/ 126 w 201"/>
                <a:gd name="T23" fmla="*/ 14 h 77"/>
                <a:gd name="T24" fmla="*/ 126 w 201"/>
                <a:gd name="T25" fmla="*/ 14 h 77"/>
                <a:gd name="T26" fmla="*/ 102 w 201"/>
                <a:gd name="T27" fmla="*/ 14 h 77"/>
                <a:gd name="T28" fmla="*/ 83 w 201"/>
                <a:gd name="T29" fmla="*/ 23 h 77"/>
                <a:gd name="T30" fmla="*/ 63 w 201"/>
                <a:gd name="T31" fmla="*/ 32 h 77"/>
                <a:gd name="T32" fmla="*/ 43 w 201"/>
                <a:gd name="T33" fmla="*/ 45 h 77"/>
                <a:gd name="T34" fmla="*/ 20 w 201"/>
                <a:gd name="T35" fmla="*/ 68 h 77"/>
                <a:gd name="T36" fmla="*/ 8 w 201"/>
                <a:gd name="T37" fmla="*/ 77 h 77"/>
                <a:gd name="T38" fmla="*/ 8 w 201"/>
                <a:gd name="T39" fmla="*/ 77 h 77"/>
                <a:gd name="T40" fmla="*/ 4 w 201"/>
                <a:gd name="T41" fmla="*/ 77 h 77"/>
                <a:gd name="T42" fmla="*/ 0 w 201"/>
                <a:gd name="T43" fmla="*/ 77 h 77"/>
                <a:gd name="T44" fmla="*/ 0 w 201"/>
                <a:gd name="T45" fmla="*/ 77 h 77"/>
                <a:gd name="T46" fmla="*/ 0 w 201"/>
                <a:gd name="T47" fmla="*/ 72 h 77"/>
                <a:gd name="T48" fmla="*/ 0 w 201"/>
                <a:gd name="T49" fmla="*/ 68 h 77"/>
                <a:gd name="T50" fmla="*/ 0 w 201"/>
                <a:gd name="T51" fmla="*/ 68 h 77"/>
                <a:gd name="T52" fmla="*/ 12 w 201"/>
                <a:gd name="T53" fmla="*/ 54 h 77"/>
                <a:gd name="T54" fmla="*/ 39 w 201"/>
                <a:gd name="T55" fmla="*/ 32 h 77"/>
                <a:gd name="T56" fmla="*/ 59 w 201"/>
                <a:gd name="T57" fmla="*/ 23 h 77"/>
                <a:gd name="T58" fmla="*/ 79 w 201"/>
                <a:gd name="T59" fmla="*/ 9 h 77"/>
                <a:gd name="T60" fmla="*/ 102 w 201"/>
                <a:gd name="T61" fmla="*/ 5 h 77"/>
                <a:gd name="T62" fmla="*/ 126 w 201"/>
                <a:gd name="T63" fmla="*/ 0 h 77"/>
                <a:gd name="T64" fmla="*/ 126 w 201"/>
                <a:gd name="T65" fmla="*/ 0 h 77"/>
                <a:gd name="T66" fmla="*/ 146 w 201"/>
                <a:gd name="T67" fmla="*/ 5 h 77"/>
                <a:gd name="T68" fmla="*/ 165 w 201"/>
                <a:gd name="T69" fmla="*/ 14 h 77"/>
                <a:gd name="T70" fmla="*/ 181 w 201"/>
                <a:gd name="T71" fmla="*/ 23 h 77"/>
                <a:gd name="T72" fmla="*/ 197 w 201"/>
                <a:gd name="T73" fmla="*/ 41 h 77"/>
                <a:gd name="T74" fmla="*/ 197 w 201"/>
                <a:gd name="T75" fmla="*/ 4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1" h="77">
                  <a:moveTo>
                    <a:pt x="197" y="41"/>
                  </a:moveTo>
                  <a:lnTo>
                    <a:pt x="197" y="41"/>
                  </a:lnTo>
                  <a:lnTo>
                    <a:pt x="201" y="45"/>
                  </a:lnTo>
                  <a:lnTo>
                    <a:pt x="197" y="50"/>
                  </a:lnTo>
                  <a:lnTo>
                    <a:pt x="197" y="50"/>
                  </a:lnTo>
                  <a:lnTo>
                    <a:pt x="193" y="50"/>
                  </a:lnTo>
                  <a:lnTo>
                    <a:pt x="189" y="50"/>
                  </a:lnTo>
                  <a:lnTo>
                    <a:pt x="189" y="50"/>
                  </a:lnTo>
                  <a:lnTo>
                    <a:pt x="173" y="32"/>
                  </a:lnTo>
                  <a:lnTo>
                    <a:pt x="161" y="23"/>
                  </a:lnTo>
                  <a:lnTo>
                    <a:pt x="142" y="1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02" y="14"/>
                  </a:lnTo>
                  <a:lnTo>
                    <a:pt x="83" y="23"/>
                  </a:lnTo>
                  <a:lnTo>
                    <a:pt x="63" y="32"/>
                  </a:lnTo>
                  <a:lnTo>
                    <a:pt x="43" y="45"/>
                  </a:lnTo>
                  <a:lnTo>
                    <a:pt x="20" y="68"/>
                  </a:lnTo>
                  <a:lnTo>
                    <a:pt x="8" y="77"/>
                  </a:lnTo>
                  <a:lnTo>
                    <a:pt x="8" y="77"/>
                  </a:lnTo>
                  <a:lnTo>
                    <a:pt x="4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" y="54"/>
                  </a:lnTo>
                  <a:lnTo>
                    <a:pt x="39" y="32"/>
                  </a:lnTo>
                  <a:lnTo>
                    <a:pt x="59" y="23"/>
                  </a:lnTo>
                  <a:lnTo>
                    <a:pt x="79" y="9"/>
                  </a:lnTo>
                  <a:lnTo>
                    <a:pt x="102" y="5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46" y="5"/>
                  </a:lnTo>
                  <a:lnTo>
                    <a:pt x="165" y="14"/>
                  </a:lnTo>
                  <a:lnTo>
                    <a:pt x="181" y="23"/>
                  </a:lnTo>
                  <a:lnTo>
                    <a:pt x="197" y="41"/>
                  </a:lnTo>
                  <a:lnTo>
                    <a:pt x="197" y="41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3" name="Freeform 299"/>
            <p:cNvSpPr>
              <a:spLocks/>
            </p:cNvSpPr>
            <p:nvPr/>
          </p:nvSpPr>
          <p:spPr bwMode="auto">
            <a:xfrm>
              <a:off x="5331" y="3619"/>
              <a:ext cx="162" cy="144"/>
            </a:xfrm>
            <a:custGeom>
              <a:avLst/>
              <a:gdLst>
                <a:gd name="T0" fmla="*/ 158 w 162"/>
                <a:gd name="T1" fmla="*/ 13 h 144"/>
                <a:gd name="T2" fmla="*/ 158 w 162"/>
                <a:gd name="T3" fmla="*/ 13 h 144"/>
                <a:gd name="T4" fmla="*/ 162 w 162"/>
                <a:gd name="T5" fmla="*/ 18 h 144"/>
                <a:gd name="T6" fmla="*/ 162 w 162"/>
                <a:gd name="T7" fmla="*/ 22 h 144"/>
                <a:gd name="T8" fmla="*/ 162 w 162"/>
                <a:gd name="T9" fmla="*/ 22 h 144"/>
                <a:gd name="T10" fmla="*/ 158 w 162"/>
                <a:gd name="T11" fmla="*/ 27 h 144"/>
                <a:gd name="T12" fmla="*/ 154 w 162"/>
                <a:gd name="T13" fmla="*/ 22 h 144"/>
                <a:gd name="T14" fmla="*/ 154 w 162"/>
                <a:gd name="T15" fmla="*/ 22 h 144"/>
                <a:gd name="T16" fmla="*/ 138 w 162"/>
                <a:gd name="T17" fmla="*/ 18 h 144"/>
                <a:gd name="T18" fmla="*/ 126 w 162"/>
                <a:gd name="T19" fmla="*/ 13 h 144"/>
                <a:gd name="T20" fmla="*/ 114 w 162"/>
                <a:gd name="T21" fmla="*/ 13 h 144"/>
                <a:gd name="T22" fmla="*/ 103 w 162"/>
                <a:gd name="T23" fmla="*/ 13 h 144"/>
                <a:gd name="T24" fmla="*/ 103 w 162"/>
                <a:gd name="T25" fmla="*/ 13 h 144"/>
                <a:gd name="T26" fmla="*/ 83 w 162"/>
                <a:gd name="T27" fmla="*/ 27 h 144"/>
                <a:gd name="T28" fmla="*/ 63 w 162"/>
                <a:gd name="T29" fmla="*/ 45 h 144"/>
                <a:gd name="T30" fmla="*/ 51 w 162"/>
                <a:gd name="T31" fmla="*/ 63 h 144"/>
                <a:gd name="T32" fmla="*/ 36 w 162"/>
                <a:gd name="T33" fmla="*/ 85 h 144"/>
                <a:gd name="T34" fmla="*/ 20 w 162"/>
                <a:gd name="T35" fmla="*/ 126 h 144"/>
                <a:gd name="T36" fmla="*/ 12 w 162"/>
                <a:gd name="T37" fmla="*/ 144 h 144"/>
                <a:gd name="T38" fmla="*/ 12 w 162"/>
                <a:gd name="T39" fmla="*/ 144 h 144"/>
                <a:gd name="T40" fmla="*/ 8 w 162"/>
                <a:gd name="T41" fmla="*/ 144 h 144"/>
                <a:gd name="T42" fmla="*/ 4 w 162"/>
                <a:gd name="T43" fmla="*/ 144 h 144"/>
                <a:gd name="T44" fmla="*/ 4 w 162"/>
                <a:gd name="T45" fmla="*/ 144 h 144"/>
                <a:gd name="T46" fmla="*/ 0 w 162"/>
                <a:gd name="T47" fmla="*/ 144 h 144"/>
                <a:gd name="T48" fmla="*/ 0 w 162"/>
                <a:gd name="T49" fmla="*/ 139 h 144"/>
                <a:gd name="T50" fmla="*/ 0 w 162"/>
                <a:gd name="T51" fmla="*/ 139 h 144"/>
                <a:gd name="T52" fmla="*/ 8 w 162"/>
                <a:gd name="T53" fmla="*/ 117 h 144"/>
                <a:gd name="T54" fmla="*/ 28 w 162"/>
                <a:gd name="T55" fmla="*/ 76 h 144"/>
                <a:gd name="T56" fmla="*/ 44 w 162"/>
                <a:gd name="T57" fmla="*/ 54 h 144"/>
                <a:gd name="T58" fmla="*/ 59 w 162"/>
                <a:gd name="T59" fmla="*/ 31 h 144"/>
                <a:gd name="T60" fmla="*/ 79 w 162"/>
                <a:gd name="T61" fmla="*/ 13 h 144"/>
                <a:gd name="T62" fmla="*/ 99 w 162"/>
                <a:gd name="T63" fmla="*/ 4 h 144"/>
                <a:gd name="T64" fmla="*/ 99 w 162"/>
                <a:gd name="T65" fmla="*/ 4 h 144"/>
                <a:gd name="T66" fmla="*/ 114 w 162"/>
                <a:gd name="T67" fmla="*/ 0 h 144"/>
                <a:gd name="T68" fmla="*/ 130 w 162"/>
                <a:gd name="T69" fmla="*/ 0 h 144"/>
                <a:gd name="T70" fmla="*/ 142 w 162"/>
                <a:gd name="T71" fmla="*/ 4 h 144"/>
                <a:gd name="T72" fmla="*/ 158 w 162"/>
                <a:gd name="T73" fmla="*/ 13 h 144"/>
                <a:gd name="T74" fmla="*/ 158 w 162"/>
                <a:gd name="T75" fmla="*/ 1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2" h="144">
                  <a:moveTo>
                    <a:pt x="158" y="13"/>
                  </a:moveTo>
                  <a:lnTo>
                    <a:pt x="158" y="13"/>
                  </a:lnTo>
                  <a:lnTo>
                    <a:pt x="162" y="18"/>
                  </a:lnTo>
                  <a:lnTo>
                    <a:pt x="162" y="22"/>
                  </a:lnTo>
                  <a:lnTo>
                    <a:pt x="162" y="22"/>
                  </a:lnTo>
                  <a:lnTo>
                    <a:pt x="158" y="27"/>
                  </a:lnTo>
                  <a:lnTo>
                    <a:pt x="154" y="22"/>
                  </a:lnTo>
                  <a:lnTo>
                    <a:pt x="154" y="22"/>
                  </a:lnTo>
                  <a:lnTo>
                    <a:pt x="138" y="18"/>
                  </a:lnTo>
                  <a:lnTo>
                    <a:pt x="126" y="13"/>
                  </a:lnTo>
                  <a:lnTo>
                    <a:pt x="114" y="13"/>
                  </a:lnTo>
                  <a:lnTo>
                    <a:pt x="103" y="13"/>
                  </a:lnTo>
                  <a:lnTo>
                    <a:pt x="103" y="13"/>
                  </a:lnTo>
                  <a:lnTo>
                    <a:pt x="83" y="27"/>
                  </a:lnTo>
                  <a:lnTo>
                    <a:pt x="63" y="45"/>
                  </a:lnTo>
                  <a:lnTo>
                    <a:pt x="51" y="63"/>
                  </a:lnTo>
                  <a:lnTo>
                    <a:pt x="36" y="85"/>
                  </a:lnTo>
                  <a:lnTo>
                    <a:pt x="20" y="126"/>
                  </a:lnTo>
                  <a:lnTo>
                    <a:pt x="12" y="144"/>
                  </a:lnTo>
                  <a:lnTo>
                    <a:pt x="12" y="144"/>
                  </a:lnTo>
                  <a:lnTo>
                    <a:pt x="8" y="144"/>
                  </a:lnTo>
                  <a:lnTo>
                    <a:pt x="4" y="144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8" y="117"/>
                  </a:lnTo>
                  <a:lnTo>
                    <a:pt x="28" y="76"/>
                  </a:lnTo>
                  <a:lnTo>
                    <a:pt x="44" y="54"/>
                  </a:lnTo>
                  <a:lnTo>
                    <a:pt x="59" y="31"/>
                  </a:lnTo>
                  <a:lnTo>
                    <a:pt x="79" y="13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114" y="0"/>
                  </a:lnTo>
                  <a:lnTo>
                    <a:pt x="130" y="0"/>
                  </a:lnTo>
                  <a:lnTo>
                    <a:pt x="142" y="4"/>
                  </a:lnTo>
                  <a:lnTo>
                    <a:pt x="158" y="13"/>
                  </a:lnTo>
                  <a:lnTo>
                    <a:pt x="158" y="13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4" name="Freeform 300"/>
            <p:cNvSpPr>
              <a:spLocks/>
            </p:cNvSpPr>
            <p:nvPr/>
          </p:nvSpPr>
          <p:spPr bwMode="auto">
            <a:xfrm>
              <a:off x="5398" y="3475"/>
              <a:ext cx="91" cy="162"/>
            </a:xfrm>
            <a:custGeom>
              <a:avLst/>
              <a:gdLst>
                <a:gd name="T0" fmla="*/ 55 w 91"/>
                <a:gd name="T1" fmla="*/ 14 h 162"/>
                <a:gd name="T2" fmla="*/ 55 w 91"/>
                <a:gd name="T3" fmla="*/ 14 h 162"/>
                <a:gd name="T4" fmla="*/ 67 w 91"/>
                <a:gd name="T5" fmla="*/ 23 h 162"/>
                <a:gd name="T6" fmla="*/ 75 w 91"/>
                <a:gd name="T7" fmla="*/ 32 h 162"/>
                <a:gd name="T8" fmla="*/ 87 w 91"/>
                <a:gd name="T9" fmla="*/ 63 h 162"/>
                <a:gd name="T10" fmla="*/ 91 w 91"/>
                <a:gd name="T11" fmla="*/ 108 h 162"/>
                <a:gd name="T12" fmla="*/ 87 w 91"/>
                <a:gd name="T13" fmla="*/ 157 h 162"/>
                <a:gd name="T14" fmla="*/ 87 w 91"/>
                <a:gd name="T15" fmla="*/ 157 h 162"/>
                <a:gd name="T16" fmla="*/ 87 w 91"/>
                <a:gd name="T17" fmla="*/ 162 h 162"/>
                <a:gd name="T18" fmla="*/ 83 w 91"/>
                <a:gd name="T19" fmla="*/ 162 h 162"/>
                <a:gd name="T20" fmla="*/ 83 w 91"/>
                <a:gd name="T21" fmla="*/ 162 h 162"/>
                <a:gd name="T22" fmla="*/ 79 w 91"/>
                <a:gd name="T23" fmla="*/ 162 h 162"/>
                <a:gd name="T24" fmla="*/ 79 w 91"/>
                <a:gd name="T25" fmla="*/ 157 h 162"/>
                <a:gd name="T26" fmla="*/ 79 w 91"/>
                <a:gd name="T27" fmla="*/ 157 h 162"/>
                <a:gd name="T28" fmla="*/ 79 w 91"/>
                <a:gd name="T29" fmla="*/ 108 h 162"/>
                <a:gd name="T30" fmla="*/ 75 w 91"/>
                <a:gd name="T31" fmla="*/ 72 h 162"/>
                <a:gd name="T32" fmla="*/ 63 w 91"/>
                <a:gd name="T33" fmla="*/ 41 h 162"/>
                <a:gd name="T34" fmla="*/ 59 w 91"/>
                <a:gd name="T35" fmla="*/ 32 h 162"/>
                <a:gd name="T36" fmla="*/ 51 w 91"/>
                <a:gd name="T37" fmla="*/ 23 h 162"/>
                <a:gd name="T38" fmla="*/ 51 w 91"/>
                <a:gd name="T39" fmla="*/ 23 h 162"/>
                <a:gd name="T40" fmla="*/ 36 w 91"/>
                <a:gd name="T41" fmla="*/ 14 h 162"/>
                <a:gd name="T42" fmla="*/ 20 w 91"/>
                <a:gd name="T43" fmla="*/ 9 h 162"/>
                <a:gd name="T44" fmla="*/ 4 w 91"/>
                <a:gd name="T45" fmla="*/ 14 h 162"/>
                <a:gd name="T46" fmla="*/ 4 w 91"/>
                <a:gd name="T47" fmla="*/ 14 h 162"/>
                <a:gd name="T48" fmla="*/ 0 w 91"/>
                <a:gd name="T49" fmla="*/ 14 h 162"/>
                <a:gd name="T50" fmla="*/ 0 w 91"/>
                <a:gd name="T51" fmla="*/ 9 h 162"/>
                <a:gd name="T52" fmla="*/ 0 w 91"/>
                <a:gd name="T53" fmla="*/ 9 h 162"/>
                <a:gd name="T54" fmla="*/ 0 w 91"/>
                <a:gd name="T55" fmla="*/ 5 h 162"/>
                <a:gd name="T56" fmla="*/ 0 w 91"/>
                <a:gd name="T57" fmla="*/ 0 h 162"/>
                <a:gd name="T58" fmla="*/ 0 w 91"/>
                <a:gd name="T59" fmla="*/ 0 h 162"/>
                <a:gd name="T60" fmla="*/ 20 w 91"/>
                <a:gd name="T61" fmla="*/ 0 h 162"/>
                <a:gd name="T62" fmla="*/ 40 w 91"/>
                <a:gd name="T63" fmla="*/ 0 h 162"/>
                <a:gd name="T64" fmla="*/ 55 w 91"/>
                <a:gd name="T65" fmla="*/ 14 h 162"/>
                <a:gd name="T66" fmla="*/ 55 w 91"/>
                <a:gd name="T67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162">
                  <a:moveTo>
                    <a:pt x="55" y="14"/>
                  </a:moveTo>
                  <a:lnTo>
                    <a:pt x="55" y="14"/>
                  </a:lnTo>
                  <a:lnTo>
                    <a:pt x="67" y="23"/>
                  </a:lnTo>
                  <a:lnTo>
                    <a:pt x="75" y="32"/>
                  </a:lnTo>
                  <a:lnTo>
                    <a:pt x="87" y="63"/>
                  </a:lnTo>
                  <a:lnTo>
                    <a:pt x="91" y="108"/>
                  </a:lnTo>
                  <a:lnTo>
                    <a:pt x="87" y="157"/>
                  </a:lnTo>
                  <a:lnTo>
                    <a:pt x="87" y="157"/>
                  </a:lnTo>
                  <a:lnTo>
                    <a:pt x="87" y="162"/>
                  </a:lnTo>
                  <a:lnTo>
                    <a:pt x="83" y="162"/>
                  </a:lnTo>
                  <a:lnTo>
                    <a:pt x="83" y="162"/>
                  </a:lnTo>
                  <a:lnTo>
                    <a:pt x="79" y="162"/>
                  </a:lnTo>
                  <a:lnTo>
                    <a:pt x="79" y="157"/>
                  </a:lnTo>
                  <a:lnTo>
                    <a:pt x="79" y="157"/>
                  </a:lnTo>
                  <a:lnTo>
                    <a:pt x="79" y="108"/>
                  </a:lnTo>
                  <a:lnTo>
                    <a:pt x="75" y="72"/>
                  </a:lnTo>
                  <a:lnTo>
                    <a:pt x="63" y="41"/>
                  </a:lnTo>
                  <a:lnTo>
                    <a:pt x="59" y="32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36" y="14"/>
                  </a:lnTo>
                  <a:lnTo>
                    <a:pt x="20" y="9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55" y="14"/>
                  </a:lnTo>
                  <a:lnTo>
                    <a:pt x="55" y="14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5" name="Freeform 301"/>
            <p:cNvSpPr>
              <a:spLocks/>
            </p:cNvSpPr>
            <p:nvPr/>
          </p:nvSpPr>
          <p:spPr bwMode="auto">
            <a:xfrm>
              <a:off x="5418" y="3619"/>
              <a:ext cx="59" cy="207"/>
            </a:xfrm>
            <a:custGeom>
              <a:avLst/>
              <a:gdLst>
                <a:gd name="T0" fmla="*/ 35 w 59"/>
                <a:gd name="T1" fmla="*/ 0 h 207"/>
                <a:gd name="T2" fmla="*/ 35 w 59"/>
                <a:gd name="T3" fmla="*/ 0 h 207"/>
                <a:gd name="T4" fmla="*/ 51 w 59"/>
                <a:gd name="T5" fmla="*/ 9 h 207"/>
                <a:gd name="T6" fmla="*/ 59 w 59"/>
                <a:gd name="T7" fmla="*/ 27 h 207"/>
                <a:gd name="T8" fmla="*/ 59 w 59"/>
                <a:gd name="T9" fmla="*/ 27 h 207"/>
                <a:gd name="T10" fmla="*/ 59 w 59"/>
                <a:gd name="T11" fmla="*/ 49 h 207"/>
                <a:gd name="T12" fmla="*/ 59 w 59"/>
                <a:gd name="T13" fmla="*/ 76 h 207"/>
                <a:gd name="T14" fmla="*/ 51 w 59"/>
                <a:gd name="T15" fmla="*/ 103 h 207"/>
                <a:gd name="T16" fmla="*/ 39 w 59"/>
                <a:gd name="T17" fmla="*/ 135 h 207"/>
                <a:gd name="T18" fmla="*/ 20 w 59"/>
                <a:gd name="T19" fmla="*/ 180 h 207"/>
                <a:gd name="T20" fmla="*/ 8 w 59"/>
                <a:gd name="T21" fmla="*/ 202 h 207"/>
                <a:gd name="T22" fmla="*/ 8 w 59"/>
                <a:gd name="T23" fmla="*/ 202 h 207"/>
                <a:gd name="T24" fmla="*/ 8 w 59"/>
                <a:gd name="T25" fmla="*/ 207 h 207"/>
                <a:gd name="T26" fmla="*/ 0 w 59"/>
                <a:gd name="T27" fmla="*/ 207 h 207"/>
                <a:gd name="T28" fmla="*/ 0 w 59"/>
                <a:gd name="T29" fmla="*/ 207 h 207"/>
                <a:gd name="T30" fmla="*/ 0 w 59"/>
                <a:gd name="T31" fmla="*/ 202 h 207"/>
                <a:gd name="T32" fmla="*/ 0 w 59"/>
                <a:gd name="T33" fmla="*/ 198 h 207"/>
                <a:gd name="T34" fmla="*/ 0 w 59"/>
                <a:gd name="T35" fmla="*/ 198 h 207"/>
                <a:gd name="T36" fmla="*/ 8 w 59"/>
                <a:gd name="T37" fmla="*/ 175 h 207"/>
                <a:gd name="T38" fmla="*/ 31 w 59"/>
                <a:gd name="T39" fmla="*/ 130 h 207"/>
                <a:gd name="T40" fmla="*/ 39 w 59"/>
                <a:gd name="T41" fmla="*/ 103 h 207"/>
                <a:gd name="T42" fmla="*/ 47 w 59"/>
                <a:gd name="T43" fmla="*/ 76 h 207"/>
                <a:gd name="T44" fmla="*/ 51 w 59"/>
                <a:gd name="T45" fmla="*/ 49 h 207"/>
                <a:gd name="T46" fmla="*/ 47 w 59"/>
                <a:gd name="T47" fmla="*/ 31 h 207"/>
                <a:gd name="T48" fmla="*/ 47 w 59"/>
                <a:gd name="T49" fmla="*/ 31 h 207"/>
                <a:gd name="T50" fmla="*/ 43 w 59"/>
                <a:gd name="T51" fmla="*/ 18 h 207"/>
                <a:gd name="T52" fmla="*/ 31 w 59"/>
                <a:gd name="T53" fmla="*/ 13 h 207"/>
                <a:gd name="T54" fmla="*/ 31 w 59"/>
                <a:gd name="T55" fmla="*/ 13 h 207"/>
                <a:gd name="T56" fmla="*/ 27 w 59"/>
                <a:gd name="T57" fmla="*/ 9 h 207"/>
                <a:gd name="T58" fmla="*/ 27 w 59"/>
                <a:gd name="T59" fmla="*/ 4 h 207"/>
                <a:gd name="T60" fmla="*/ 27 w 59"/>
                <a:gd name="T61" fmla="*/ 4 h 207"/>
                <a:gd name="T62" fmla="*/ 31 w 59"/>
                <a:gd name="T63" fmla="*/ 0 h 207"/>
                <a:gd name="T64" fmla="*/ 35 w 59"/>
                <a:gd name="T65" fmla="*/ 0 h 207"/>
                <a:gd name="T66" fmla="*/ 35 w 59"/>
                <a:gd name="T6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207">
                  <a:moveTo>
                    <a:pt x="35" y="0"/>
                  </a:moveTo>
                  <a:lnTo>
                    <a:pt x="35" y="0"/>
                  </a:lnTo>
                  <a:lnTo>
                    <a:pt x="51" y="9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59" y="49"/>
                  </a:lnTo>
                  <a:lnTo>
                    <a:pt x="59" y="76"/>
                  </a:lnTo>
                  <a:lnTo>
                    <a:pt x="51" y="103"/>
                  </a:lnTo>
                  <a:lnTo>
                    <a:pt x="39" y="135"/>
                  </a:lnTo>
                  <a:lnTo>
                    <a:pt x="20" y="180"/>
                  </a:lnTo>
                  <a:lnTo>
                    <a:pt x="8" y="202"/>
                  </a:lnTo>
                  <a:lnTo>
                    <a:pt x="8" y="202"/>
                  </a:lnTo>
                  <a:lnTo>
                    <a:pt x="8" y="207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8" y="175"/>
                  </a:lnTo>
                  <a:lnTo>
                    <a:pt x="31" y="130"/>
                  </a:lnTo>
                  <a:lnTo>
                    <a:pt x="39" y="103"/>
                  </a:lnTo>
                  <a:lnTo>
                    <a:pt x="47" y="76"/>
                  </a:lnTo>
                  <a:lnTo>
                    <a:pt x="51" y="49"/>
                  </a:lnTo>
                  <a:lnTo>
                    <a:pt x="47" y="31"/>
                  </a:lnTo>
                  <a:lnTo>
                    <a:pt x="47" y="31"/>
                  </a:lnTo>
                  <a:lnTo>
                    <a:pt x="43" y="18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7" y="9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6" name="Freeform 302"/>
            <p:cNvSpPr>
              <a:spLocks/>
            </p:cNvSpPr>
            <p:nvPr/>
          </p:nvSpPr>
          <p:spPr bwMode="auto">
            <a:xfrm>
              <a:off x="5422" y="3623"/>
              <a:ext cx="43" cy="99"/>
            </a:xfrm>
            <a:custGeom>
              <a:avLst/>
              <a:gdLst>
                <a:gd name="T0" fmla="*/ 43 w 43"/>
                <a:gd name="T1" fmla="*/ 5 h 99"/>
                <a:gd name="T2" fmla="*/ 43 w 43"/>
                <a:gd name="T3" fmla="*/ 5 h 99"/>
                <a:gd name="T4" fmla="*/ 43 w 43"/>
                <a:gd name="T5" fmla="*/ 23 h 99"/>
                <a:gd name="T6" fmla="*/ 31 w 43"/>
                <a:gd name="T7" fmla="*/ 50 h 99"/>
                <a:gd name="T8" fmla="*/ 12 w 43"/>
                <a:gd name="T9" fmla="*/ 95 h 99"/>
                <a:gd name="T10" fmla="*/ 12 w 43"/>
                <a:gd name="T11" fmla="*/ 95 h 99"/>
                <a:gd name="T12" fmla="*/ 8 w 43"/>
                <a:gd name="T13" fmla="*/ 99 h 99"/>
                <a:gd name="T14" fmla="*/ 4 w 43"/>
                <a:gd name="T15" fmla="*/ 99 h 99"/>
                <a:gd name="T16" fmla="*/ 4 w 43"/>
                <a:gd name="T17" fmla="*/ 99 h 99"/>
                <a:gd name="T18" fmla="*/ 0 w 43"/>
                <a:gd name="T19" fmla="*/ 95 h 99"/>
                <a:gd name="T20" fmla="*/ 0 w 43"/>
                <a:gd name="T21" fmla="*/ 90 h 99"/>
                <a:gd name="T22" fmla="*/ 0 w 43"/>
                <a:gd name="T23" fmla="*/ 90 h 99"/>
                <a:gd name="T24" fmla="*/ 23 w 43"/>
                <a:gd name="T25" fmla="*/ 41 h 99"/>
                <a:gd name="T26" fmla="*/ 31 w 43"/>
                <a:gd name="T27" fmla="*/ 18 h 99"/>
                <a:gd name="T28" fmla="*/ 35 w 43"/>
                <a:gd name="T29" fmla="*/ 9 h 99"/>
                <a:gd name="T30" fmla="*/ 35 w 43"/>
                <a:gd name="T31" fmla="*/ 9 h 99"/>
                <a:gd name="T32" fmla="*/ 35 w 43"/>
                <a:gd name="T33" fmla="*/ 5 h 99"/>
                <a:gd name="T34" fmla="*/ 39 w 43"/>
                <a:gd name="T35" fmla="*/ 0 h 99"/>
                <a:gd name="T36" fmla="*/ 39 w 43"/>
                <a:gd name="T37" fmla="*/ 0 h 99"/>
                <a:gd name="T38" fmla="*/ 43 w 43"/>
                <a:gd name="T39" fmla="*/ 0 h 99"/>
                <a:gd name="T40" fmla="*/ 43 w 43"/>
                <a:gd name="T41" fmla="*/ 5 h 99"/>
                <a:gd name="T42" fmla="*/ 43 w 43"/>
                <a:gd name="T43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99">
                  <a:moveTo>
                    <a:pt x="43" y="5"/>
                  </a:moveTo>
                  <a:lnTo>
                    <a:pt x="43" y="5"/>
                  </a:lnTo>
                  <a:lnTo>
                    <a:pt x="43" y="23"/>
                  </a:lnTo>
                  <a:lnTo>
                    <a:pt x="31" y="50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8" y="99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3" y="41"/>
                  </a:lnTo>
                  <a:lnTo>
                    <a:pt x="31" y="18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399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7" name="Freeform 303"/>
            <p:cNvSpPr>
              <a:spLocks/>
            </p:cNvSpPr>
            <p:nvPr/>
          </p:nvSpPr>
          <p:spPr bwMode="auto">
            <a:xfrm>
              <a:off x="5465" y="3538"/>
              <a:ext cx="71" cy="81"/>
            </a:xfrm>
            <a:custGeom>
              <a:avLst/>
              <a:gdLst>
                <a:gd name="T0" fmla="*/ 0 w 71"/>
                <a:gd name="T1" fmla="*/ 72 h 81"/>
                <a:gd name="T2" fmla="*/ 0 w 71"/>
                <a:gd name="T3" fmla="*/ 72 h 81"/>
                <a:gd name="T4" fmla="*/ 8 w 71"/>
                <a:gd name="T5" fmla="*/ 58 h 81"/>
                <a:gd name="T6" fmla="*/ 28 w 71"/>
                <a:gd name="T7" fmla="*/ 36 h 81"/>
                <a:gd name="T8" fmla="*/ 63 w 71"/>
                <a:gd name="T9" fmla="*/ 0 h 81"/>
                <a:gd name="T10" fmla="*/ 63 w 71"/>
                <a:gd name="T11" fmla="*/ 0 h 81"/>
                <a:gd name="T12" fmla="*/ 67 w 71"/>
                <a:gd name="T13" fmla="*/ 0 h 81"/>
                <a:gd name="T14" fmla="*/ 71 w 71"/>
                <a:gd name="T15" fmla="*/ 0 h 81"/>
                <a:gd name="T16" fmla="*/ 71 w 71"/>
                <a:gd name="T17" fmla="*/ 0 h 81"/>
                <a:gd name="T18" fmla="*/ 71 w 71"/>
                <a:gd name="T19" fmla="*/ 4 h 81"/>
                <a:gd name="T20" fmla="*/ 71 w 71"/>
                <a:gd name="T21" fmla="*/ 9 h 81"/>
                <a:gd name="T22" fmla="*/ 71 w 71"/>
                <a:gd name="T23" fmla="*/ 9 h 81"/>
                <a:gd name="T24" fmla="*/ 32 w 71"/>
                <a:gd name="T25" fmla="*/ 49 h 81"/>
                <a:gd name="T26" fmla="*/ 20 w 71"/>
                <a:gd name="T27" fmla="*/ 63 h 81"/>
                <a:gd name="T28" fmla="*/ 12 w 71"/>
                <a:gd name="T29" fmla="*/ 76 h 81"/>
                <a:gd name="T30" fmla="*/ 12 w 71"/>
                <a:gd name="T31" fmla="*/ 76 h 81"/>
                <a:gd name="T32" fmla="*/ 12 w 71"/>
                <a:gd name="T33" fmla="*/ 76 h 81"/>
                <a:gd name="T34" fmla="*/ 8 w 71"/>
                <a:gd name="T35" fmla="*/ 81 h 81"/>
                <a:gd name="T36" fmla="*/ 8 w 71"/>
                <a:gd name="T37" fmla="*/ 81 h 81"/>
                <a:gd name="T38" fmla="*/ 4 w 71"/>
                <a:gd name="T39" fmla="*/ 76 h 81"/>
                <a:gd name="T40" fmla="*/ 0 w 71"/>
                <a:gd name="T41" fmla="*/ 72 h 81"/>
                <a:gd name="T42" fmla="*/ 0 w 71"/>
                <a:gd name="T43" fmla="*/ 7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81">
                  <a:moveTo>
                    <a:pt x="0" y="72"/>
                  </a:moveTo>
                  <a:lnTo>
                    <a:pt x="0" y="72"/>
                  </a:lnTo>
                  <a:lnTo>
                    <a:pt x="8" y="58"/>
                  </a:lnTo>
                  <a:lnTo>
                    <a:pt x="28" y="36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1" y="9"/>
                  </a:lnTo>
                  <a:lnTo>
                    <a:pt x="71" y="9"/>
                  </a:lnTo>
                  <a:lnTo>
                    <a:pt x="32" y="49"/>
                  </a:lnTo>
                  <a:lnTo>
                    <a:pt x="20" y="63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81"/>
                  </a:lnTo>
                  <a:lnTo>
                    <a:pt x="8" y="81"/>
                  </a:lnTo>
                  <a:lnTo>
                    <a:pt x="4" y="76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8" name="Freeform 304"/>
            <p:cNvSpPr>
              <a:spLocks/>
            </p:cNvSpPr>
            <p:nvPr/>
          </p:nvSpPr>
          <p:spPr bwMode="auto">
            <a:xfrm>
              <a:off x="5481" y="3641"/>
              <a:ext cx="59" cy="99"/>
            </a:xfrm>
            <a:custGeom>
              <a:avLst/>
              <a:gdLst>
                <a:gd name="T0" fmla="*/ 8 w 59"/>
                <a:gd name="T1" fmla="*/ 0 h 99"/>
                <a:gd name="T2" fmla="*/ 8 w 59"/>
                <a:gd name="T3" fmla="*/ 0 h 99"/>
                <a:gd name="T4" fmla="*/ 24 w 59"/>
                <a:gd name="T5" fmla="*/ 14 h 99"/>
                <a:gd name="T6" fmla="*/ 39 w 59"/>
                <a:gd name="T7" fmla="*/ 27 h 99"/>
                <a:gd name="T8" fmla="*/ 47 w 59"/>
                <a:gd name="T9" fmla="*/ 41 h 99"/>
                <a:gd name="T10" fmla="*/ 55 w 59"/>
                <a:gd name="T11" fmla="*/ 59 h 99"/>
                <a:gd name="T12" fmla="*/ 59 w 59"/>
                <a:gd name="T13" fmla="*/ 86 h 99"/>
                <a:gd name="T14" fmla="*/ 59 w 59"/>
                <a:gd name="T15" fmla="*/ 95 h 99"/>
                <a:gd name="T16" fmla="*/ 59 w 59"/>
                <a:gd name="T17" fmla="*/ 95 h 99"/>
                <a:gd name="T18" fmla="*/ 55 w 59"/>
                <a:gd name="T19" fmla="*/ 99 h 99"/>
                <a:gd name="T20" fmla="*/ 51 w 59"/>
                <a:gd name="T21" fmla="*/ 99 h 99"/>
                <a:gd name="T22" fmla="*/ 51 w 59"/>
                <a:gd name="T23" fmla="*/ 99 h 99"/>
                <a:gd name="T24" fmla="*/ 47 w 59"/>
                <a:gd name="T25" fmla="*/ 99 h 99"/>
                <a:gd name="T26" fmla="*/ 47 w 59"/>
                <a:gd name="T27" fmla="*/ 95 h 99"/>
                <a:gd name="T28" fmla="*/ 47 w 59"/>
                <a:gd name="T29" fmla="*/ 95 h 99"/>
                <a:gd name="T30" fmla="*/ 47 w 59"/>
                <a:gd name="T31" fmla="*/ 81 h 99"/>
                <a:gd name="T32" fmla="*/ 43 w 59"/>
                <a:gd name="T33" fmla="*/ 59 h 99"/>
                <a:gd name="T34" fmla="*/ 39 w 59"/>
                <a:gd name="T35" fmla="*/ 50 h 99"/>
                <a:gd name="T36" fmla="*/ 31 w 59"/>
                <a:gd name="T37" fmla="*/ 36 h 99"/>
                <a:gd name="T38" fmla="*/ 20 w 59"/>
                <a:gd name="T39" fmla="*/ 23 h 99"/>
                <a:gd name="T40" fmla="*/ 0 w 59"/>
                <a:gd name="T41" fmla="*/ 14 h 99"/>
                <a:gd name="T42" fmla="*/ 0 w 59"/>
                <a:gd name="T43" fmla="*/ 14 h 99"/>
                <a:gd name="T44" fmla="*/ 0 w 59"/>
                <a:gd name="T45" fmla="*/ 9 h 99"/>
                <a:gd name="T46" fmla="*/ 0 w 59"/>
                <a:gd name="T47" fmla="*/ 5 h 99"/>
                <a:gd name="T48" fmla="*/ 0 w 59"/>
                <a:gd name="T49" fmla="*/ 5 h 99"/>
                <a:gd name="T50" fmla="*/ 0 w 59"/>
                <a:gd name="T51" fmla="*/ 0 h 99"/>
                <a:gd name="T52" fmla="*/ 8 w 59"/>
                <a:gd name="T53" fmla="*/ 0 h 99"/>
                <a:gd name="T54" fmla="*/ 8 w 59"/>
                <a:gd name="T5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" h="99">
                  <a:moveTo>
                    <a:pt x="8" y="0"/>
                  </a:moveTo>
                  <a:lnTo>
                    <a:pt x="8" y="0"/>
                  </a:lnTo>
                  <a:lnTo>
                    <a:pt x="24" y="14"/>
                  </a:lnTo>
                  <a:lnTo>
                    <a:pt x="39" y="27"/>
                  </a:lnTo>
                  <a:lnTo>
                    <a:pt x="47" y="41"/>
                  </a:lnTo>
                  <a:lnTo>
                    <a:pt x="55" y="59"/>
                  </a:lnTo>
                  <a:lnTo>
                    <a:pt x="59" y="86"/>
                  </a:lnTo>
                  <a:lnTo>
                    <a:pt x="59" y="95"/>
                  </a:lnTo>
                  <a:lnTo>
                    <a:pt x="59" y="95"/>
                  </a:lnTo>
                  <a:lnTo>
                    <a:pt x="55" y="99"/>
                  </a:lnTo>
                  <a:lnTo>
                    <a:pt x="51" y="99"/>
                  </a:lnTo>
                  <a:lnTo>
                    <a:pt x="51" y="99"/>
                  </a:lnTo>
                  <a:lnTo>
                    <a:pt x="47" y="99"/>
                  </a:lnTo>
                  <a:lnTo>
                    <a:pt x="47" y="95"/>
                  </a:lnTo>
                  <a:lnTo>
                    <a:pt x="47" y="95"/>
                  </a:lnTo>
                  <a:lnTo>
                    <a:pt x="47" y="81"/>
                  </a:lnTo>
                  <a:lnTo>
                    <a:pt x="43" y="59"/>
                  </a:lnTo>
                  <a:lnTo>
                    <a:pt x="39" y="50"/>
                  </a:lnTo>
                  <a:lnTo>
                    <a:pt x="31" y="36"/>
                  </a:lnTo>
                  <a:lnTo>
                    <a:pt x="20" y="2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D5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9" name="Freeform 305"/>
            <p:cNvSpPr>
              <a:spLocks/>
            </p:cNvSpPr>
            <p:nvPr/>
          </p:nvSpPr>
          <p:spPr bwMode="auto">
            <a:xfrm>
              <a:off x="5442" y="3587"/>
              <a:ext cx="67" cy="68"/>
            </a:xfrm>
            <a:custGeom>
              <a:avLst/>
              <a:gdLst>
                <a:gd name="T0" fmla="*/ 35 w 67"/>
                <a:gd name="T1" fmla="*/ 18 h 68"/>
                <a:gd name="T2" fmla="*/ 51 w 67"/>
                <a:gd name="T3" fmla="*/ 5 h 68"/>
                <a:gd name="T4" fmla="*/ 47 w 67"/>
                <a:gd name="T5" fmla="*/ 23 h 68"/>
                <a:gd name="T6" fmla="*/ 67 w 67"/>
                <a:gd name="T7" fmla="*/ 27 h 68"/>
                <a:gd name="T8" fmla="*/ 51 w 67"/>
                <a:gd name="T9" fmla="*/ 41 h 68"/>
                <a:gd name="T10" fmla="*/ 67 w 67"/>
                <a:gd name="T11" fmla="*/ 50 h 68"/>
                <a:gd name="T12" fmla="*/ 47 w 67"/>
                <a:gd name="T13" fmla="*/ 54 h 68"/>
                <a:gd name="T14" fmla="*/ 47 w 67"/>
                <a:gd name="T15" fmla="*/ 54 h 68"/>
                <a:gd name="T16" fmla="*/ 47 w 67"/>
                <a:gd name="T17" fmla="*/ 63 h 68"/>
                <a:gd name="T18" fmla="*/ 51 w 67"/>
                <a:gd name="T19" fmla="*/ 68 h 68"/>
                <a:gd name="T20" fmla="*/ 47 w 67"/>
                <a:gd name="T21" fmla="*/ 68 h 68"/>
                <a:gd name="T22" fmla="*/ 47 w 67"/>
                <a:gd name="T23" fmla="*/ 68 h 68"/>
                <a:gd name="T24" fmla="*/ 35 w 67"/>
                <a:gd name="T25" fmla="*/ 59 h 68"/>
                <a:gd name="T26" fmla="*/ 27 w 67"/>
                <a:gd name="T27" fmla="*/ 50 h 68"/>
                <a:gd name="T28" fmla="*/ 27 w 67"/>
                <a:gd name="T29" fmla="*/ 63 h 68"/>
                <a:gd name="T30" fmla="*/ 19 w 67"/>
                <a:gd name="T31" fmla="*/ 45 h 68"/>
                <a:gd name="T32" fmla="*/ 0 w 67"/>
                <a:gd name="T33" fmla="*/ 41 h 68"/>
                <a:gd name="T34" fmla="*/ 11 w 67"/>
                <a:gd name="T35" fmla="*/ 32 h 68"/>
                <a:gd name="T36" fmla="*/ 3 w 67"/>
                <a:gd name="T37" fmla="*/ 23 h 68"/>
                <a:gd name="T38" fmla="*/ 23 w 67"/>
                <a:gd name="T39" fmla="*/ 23 h 68"/>
                <a:gd name="T40" fmla="*/ 23 w 67"/>
                <a:gd name="T41" fmla="*/ 0 h 68"/>
                <a:gd name="T42" fmla="*/ 35 w 67"/>
                <a:gd name="T43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8">
                  <a:moveTo>
                    <a:pt x="35" y="18"/>
                  </a:moveTo>
                  <a:lnTo>
                    <a:pt x="51" y="5"/>
                  </a:lnTo>
                  <a:lnTo>
                    <a:pt x="47" y="23"/>
                  </a:lnTo>
                  <a:lnTo>
                    <a:pt x="67" y="27"/>
                  </a:lnTo>
                  <a:lnTo>
                    <a:pt x="51" y="41"/>
                  </a:lnTo>
                  <a:lnTo>
                    <a:pt x="67" y="50"/>
                  </a:lnTo>
                  <a:lnTo>
                    <a:pt x="47" y="54"/>
                  </a:lnTo>
                  <a:lnTo>
                    <a:pt x="47" y="54"/>
                  </a:lnTo>
                  <a:lnTo>
                    <a:pt x="47" y="63"/>
                  </a:lnTo>
                  <a:lnTo>
                    <a:pt x="51" y="68"/>
                  </a:lnTo>
                  <a:lnTo>
                    <a:pt x="47" y="68"/>
                  </a:lnTo>
                  <a:lnTo>
                    <a:pt x="47" y="68"/>
                  </a:lnTo>
                  <a:lnTo>
                    <a:pt x="35" y="59"/>
                  </a:lnTo>
                  <a:lnTo>
                    <a:pt x="27" y="50"/>
                  </a:lnTo>
                  <a:lnTo>
                    <a:pt x="27" y="63"/>
                  </a:lnTo>
                  <a:lnTo>
                    <a:pt x="19" y="45"/>
                  </a:lnTo>
                  <a:lnTo>
                    <a:pt x="0" y="41"/>
                  </a:lnTo>
                  <a:lnTo>
                    <a:pt x="11" y="32"/>
                  </a:lnTo>
                  <a:lnTo>
                    <a:pt x="3" y="23"/>
                  </a:lnTo>
                  <a:lnTo>
                    <a:pt x="23" y="23"/>
                  </a:lnTo>
                  <a:lnTo>
                    <a:pt x="23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619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0" name="Freeform 306"/>
            <p:cNvSpPr>
              <a:spLocks noEditPoints="1"/>
            </p:cNvSpPr>
            <p:nvPr/>
          </p:nvSpPr>
          <p:spPr bwMode="auto">
            <a:xfrm>
              <a:off x="3708" y="3893"/>
              <a:ext cx="114" cy="202"/>
            </a:xfrm>
            <a:custGeom>
              <a:avLst/>
              <a:gdLst>
                <a:gd name="T0" fmla="*/ 114 w 114"/>
                <a:gd name="T1" fmla="*/ 90 h 202"/>
                <a:gd name="T2" fmla="*/ 94 w 114"/>
                <a:gd name="T3" fmla="*/ 63 h 202"/>
                <a:gd name="T4" fmla="*/ 98 w 114"/>
                <a:gd name="T5" fmla="*/ 58 h 202"/>
                <a:gd name="T6" fmla="*/ 110 w 114"/>
                <a:gd name="T7" fmla="*/ 54 h 202"/>
                <a:gd name="T8" fmla="*/ 110 w 114"/>
                <a:gd name="T9" fmla="*/ 45 h 202"/>
                <a:gd name="T10" fmla="*/ 106 w 114"/>
                <a:gd name="T11" fmla="*/ 9 h 202"/>
                <a:gd name="T12" fmla="*/ 94 w 114"/>
                <a:gd name="T13" fmla="*/ 0 h 202"/>
                <a:gd name="T14" fmla="*/ 79 w 114"/>
                <a:gd name="T15" fmla="*/ 14 h 202"/>
                <a:gd name="T16" fmla="*/ 98 w 114"/>
                <a:gd name="T17" fmla="*/ 18 h 202"/>
                <a:gd name="T18" fmla="*/ 102 w 114"/>
                <a:gd name="T19" fmla="*/ 31 h 202"/>
                <a:gd name="T20" fmla="*/ 102 w 114"/>
                <a:gd name="T21" fmla="*/ 45 h 202"/>
                <a:gd name="T22" fmla="*/ 90 w 114"/>
                <a:gd name="T23" fmla="*/ 54 h 202"/>
                <a:gd name="T24" fmla="*/ 90 w 114"/>
                <a:gd name="T25" fmla="*/ 54 h 202"/>
                <a:gd name="T26" fmla="*/ 71 w 114"/>
                <a:gd name="T27" fmla="*/ 31 h 202"/>
                <a:gd name="T28" fmla="*/ 63 w 114"/>
                <a:gd name="T29" fmla="*/ 27 h 202"/>
                <a:gd name="T30" fmla="*/ 43 w 114"/>
                <a:gd name="T31" fmla="*/ 31 h 202"/>
                <a:gd name="T32" fmla="*/ 27 w 114"/>
                <a:gd name="T33" fmla="*/ 49 h 202"/>
                <a:gd name="T34" fmla="*/ 27 w 114"/>
                <a:gd name="T35" fmla="*/ 63 h 202"/>
                <a:gd name="T36" fmla="*/ 43 w 114"/>
                <a:gd name="T37" fmla="*/ 76 h 202"/>
                <a:gd name="T38" fmla="*/ 87 w 114"/>
                <a:gd name="T39" fmla="*/ 63 h 202"/>
                <a:gd name="T40" fmla="*/ 94 w 114"/>
                <a:gd name="T41" fmla="*/ 67 h 202"/>
                <a:gd name="T42" fmla="*/ 106 w 114"/>
                <a:gd name="T43" fmla="*/ 81 h 202"/>
                <a:gd name="T44" fmla="*/ 106 w 114"/>
                <a:gd name="T45" fmla="*/ 90 h 202"/>
                <a:gd name="T46" fmla="*/ 94 w 114"/>
                <a:gd name="T47" fmla="*/ 108 h 202"/>
                <a:gd name="T48" fmla="*/ 71 w 114"/>
                <a:gd name="T49" fmla="*/ 130 h 202"/>
                <a:gd name="T50" fmla="*/ 51 w 114"/>
                <a:gd name="T51" fmla="*/ 108 h 202"/>
                <a:gd name="T52" fmla="*/ 43 w 114"/>
                <a:gd name="T53" fmla="*/ 99 h 202"/>
                <a:gd name="T54" fmla="*/ 20 w 114"/>
                <a:gd name="T55" fmla="*/ 99 h 202"/>
                <a:gd name="T56" fmla="*/ 8 w 114"/>
                <a:gd name="T57" fmla="*/ 103 h 202"/>
                <a:gd name="T58" fmla="*/ 0 w 114"/>
                <a:gd name="T59" fmla="*/ 130 h 202"/>
                <a:gd name="T60" fmla="*/ 8 w 114"/>
                <a:gd name="T61" fmla="*/ 153 h 202"/>
                <a:gd name="T62" fmla="*/ 12 w 114"/>
                <a:gd name="T63" fmla="*/ 157 h 202"/>
                <a:gd name="T64" fmla="*/ 39 w 114"/>
                <a:gd name="T65" fmla="*/ 157 h 202"/>
                <a:gd name="T66" fmla="*/ 63 w 114"/>
                <a:gd name="T67" fmla="*/ 144 h 202"/>
                <a:gd name="T68" fmla="*/ 67 w 114"/>
                <a:gd name="T69" fmla="*/ 148 h 202"/>
                <a:gd name="T70" fmla="*/ 71 w 114"/>
                <a:gd name="T71" fmla="*/ 153 h 202"/>
                <a:gd name="T72" fmla="*/ 75 w 114"/>
                <a:gd name="T73" fmla="*/ 162 h 202"/>
                <a:gd name="T74" fmla="*/ 67 w 114"/>
                <a:gd name="T75" fmla="*/ 171 h 202"/>
                <a:gd name="T76" fmla="*/ 31 w 114"/>
                <a:gd name="T77" fmla="*/ 180 h 202"/>
                <a:gd name="T78" fmla="*/ 35 w 114"/>
                <a:gd name="T79" fmla="*/ 202 h 202"/>
                <a:gd name="T80" fmla="*/ 59 w 114"/>
                <a:gd name="T81" fmla="*/ 198 h 202"/>
                <a:gd name="T82" fmla="*/ 75 w 114"/>
                <a:gd name="T83" fmla="*/ 184 h 202"/>
                <a:gd name="T84" fmla="*/ 83 w 114"/>
                <a:gd name="T85" fmla="*/ 162 h 202"/>
                <a:gd name="T86" fmla="*/ 79 w 114"/>
                <a:gd name="T87" fmla="*/ 148 h 202"/>
                <a:gd name="T88" fmla="*/ 75 w 114"/>
                <a:gd name="T89" fmla="*/ 135 h 202"/>
                <a:gd name="T90" fmla="*/ 94 w 114"/>
                <a:gd name="T91" fmla="*/ 126 h 202"/>
                <a:gd name="T92" fmla="*/ 102 w 114"/>
                <a:gd name="T93" fmla="*/ 121 h 202"/>
                <a:gd name="T94" fmla="*/ 114 w 114"/>
                <a:gd name="T95" fmla="*/ 99 h 202"/>
                <a:gd name="T96" fmla="*/ 114 w 114"/>
                <a:gd name="T97" fmla="*/ 90 h 202"/>
                <a:gd name="T98" fmla="*/ 51 w 114"/>
                <a:gd name="T99" fmla="*/ 63 h 202"/>
                <a:gd name="T100" fmla="*/ 47 w 114"/>
                <a:gd name="T101" fmla="*/ 54 h 202"/>
                <a:gd name="T102" fmla="*/ 47 w 114"/>
                <a:gd name="T103" fmla="*/ 49 h 202"/>
                <a:gd name="T104" fmla="*/ 55 w 114"/>
                <a:gd name="T105" fmla="*/ 40 h 202"/>
                <a:gd name="T106" fmla="*/ 79 w 114"/>
                <a:gd name="T107" fmla="*/ 58 h 202"/>
                <a:gd name="T108" fmla="*/ 20 w 114"/>
                <a:gd name="T109" fmla="*/ 139 h 202"/>
                <a:gd name="T110" fmla="*/ 16 w 114"/>
                <a:gd name="T111" fmla="*/ 139 h 202"/>
                <a:gd name="T112" fmla="*/ 16 w 114"/>
                <a:gd name="T113" fmla="*/ 126 h 202"/>
                <a:gd name="T114" fmla="*/ 20 w 114"/>
                <a:gd name="T115" fmla="*/ 121 h 202"/>
                <a:gd name="T116" fmla="*/ 35 w 114"/>
                <a:gd name="T117" fmla="*/ 112 h 202"/>
                <a:gd name="T118" fmla="*/ 55 w 114"/>
                <a:gd name="T119" fmla="*/ 135 h 202"/>
                <a:gd name="T120" fmla="*/ 20 w 114"/>
                <a:gd name="T121" fmla="*/ 13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4" h="202">
                  <a:moveTo>
                    <a:pt x="114" y="90"/>
                  </a:moveTo>
                  <a:lnTo>
                    <a:pt x="114" y="90"/>
                  </a:lnTo>
                  <a:lnTo>
                    <a:pt x="106" y="72"/>
                  </a:lnTo>
                  <a:lnTo>
                    <a:pt x="94" y="63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102" y="58"/>
                  </a:lnTo>
                  <a:lnTo>
                    <a:pt x="110" y="54"/>
                  </a:lnTo>
                  <a:lnTo>
                    <a:pt x="110" y="45"/>
                  </a:lnTo>
                  <a:lnTo>
                    <a:pt x="110" y="45"/>
                  </a:lnTo>
                  <a:lnTo>
                    <a:pt x="110" y="23"/>
                  </a:lnTo>
                  <a:lnTo>
                    <a:pt x="106" y="9"/>
                  </a:lnTo>
                  <a:lnTo>
                    <a:pt x="106" y="9"/>
                  </a:lnTo>
                  <a:lnTo>
                    <a:pt x="94" y="0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90" y="14"/>
                  </a:lnTo>
                  <a:lnTo>
                    <a:pt x="98" y="18"/>
                  </a:lnTo>
                  <a:lnTo>
                    <a:pt x="102" y="23"/>
                  </a:lnTo>
                  <a:lnTo>
                    <a:pt x="102" y="31"/>
                  </a:lnTo>
                  <a:lnTo>
                    <a:pt x="102" y="31"/>
                  </a:lnTo>
                  <a:lnTo>
                    <a:pt x="102" y="45"/>
                  </a:lnTo>
                  <a:lnTo>
                    <a:pt x="98" y="54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79" y="40"/>
                  </a:lnTo>
                  <a:lnTo>
                    <a:pt x="71" y="31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55" y="27"/>
                  </a:lnTo>
                  <a:lnTo>
                    <a:pt x="43" y="31"/>
                  </a:lnTo>
                  <a:lnTo>
                    <a:pt x="31" y="36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63"/>
                  </a:lnTo>
                  <a:lnTo>
                    <a:pt x="35" y="72"/>
                  </a:lnTo>
                  <a:lnTo>
                    <a:pt x="43" y="76"/>
                  </a:lnTo>
                  <a:lnTo>
                    <a:pt x="87" y="67"/>
                  </a:lnTo>
                  <a:lnTo>
                    <a:pt x="87" y="63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8" y="76"/>
                  </a:lnTo>
                  <a:lnTo>
                    <a:pt x="106" y="81"/>
                  </a:lnTo>
                  <a:lnTo>
                    <a:pt x="106" y="90"/>
                  </a:lnTo>
                  <a:lnTo>
                    <a:pt x="106" y="90"/>
                  </a:lnTo>
                  <a:lnTo>
                    <a:pt x="102" y="99"/>
                  </a:lnTo>
                  <a:lnTo>
                    <a:pt x="94" y="108"/>
                  </a:lnTo>
                  <a:lnTo>
                    <a:pt x="83" y="121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51" y="108"/>
                  </a:lnTo>
                  <a:lnTo>
                    <a:pt x="43" y="99"/>
                  </a:lnTo>
                  <a:lnTo>
                    <a:pt x="43" y="99"/>
                  </a:lnTo>
                  <a:lnTo>
                    <a:pt x="31" y="99"/>
                  </a:lnTo>
                  <a:lnTo>
                    <a:pt x="20" y="99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4" y="117"/>
                  </a:lnTo>
                  <a:lnTo>
                    <a:pt x="0" y="130"/>
                  </a:lnTo>
                  <a:lnTo>
                    <a:pt x="0" y="144"/>
                  </a:lnTo>
                  <a:lnTo>
                    <a:pt x="8" y="153"/>
                  </a:lnTo>
                  <a:lnTo>
                    <a:pt x="8" y="153"/>
                  </a:lnTo>
                  <a:lnTo>
                    <a:pt x="12" y="157"/>
                  </a:lnTo>
                  <a:lnTo>
                    <a:pt x="20" y="162"/>
                  </a:lnTo>
                  <a:lnTo>
                    <a:pt x="39" y="157"/>
                  </a:lnTo>
                  <a:lnTo>
                    <a:pt x="39" y="157"/>
                  </a:lnTo>
                  <a:lnTo>
                    <a:pt x="63" y="144"/>
                  </a:lnTo>
                  <a:lnTo>
                    <a:pt x="63" y="144"/>
                  </a:lnTo>
                  <a:lnTo>
                    <a:pt x="67" y="148"/>
                  </a:lnTo>
                  <a:lnTo>
                    <a:pt x="67" y="148"/>
                  </a:lnTo>
                  <a:lnTo>
                    <a:pt x="71" y="153"/>
                  </a:lnTo>
                  <a:lnTo>
                    <a:pt x="75" y="157"/>
                  </a:lnTo>
                  <a:lnTo>
                    <a:pt x="75" y="162"/>
                  </a:lnTo>
                  <a:lnTo>
                    <a:pt x="75" y="162"/>
                  </a:lnTo>
                  <a:lnTo>
                    <a:pt x="67" y="171"/>
                  </a:lnTo>
                  <a:lnTo>
                    <a:pt x="51" y="175"/>
                  </a:lnTo>
                  <a:lnTo>
                    <a:pt x="31" y="180"/>
                  </a:lnTo>
                  <a:lnTo>
                    <a:pt x="35" y="202"/>
                  </a:lnTo>
                  <a:lnTo>
                    <a:pt x="35" y="202"/>
                  </a:lnTo>
                  <a:lnTo>
                    <a:pt x="43" y="198"/>
                  </a:lnTo>
                  <a:lnTo>
                    <a:pt x="59" y="198"/>
                  </a:lnTo>
                  <a:lnTo>
                    <a:pt x="67" y="193"/>
                  </a:lnTo>
                  <a:lnTo>
                    <a:pt x="75" y="184"/>
                  </a:lnTo>
                  <a:lnTo>
                    <a:pt x="79" y="175"/>
                  </a:lnTo>
                  <a:lnTo>
                    <a:pt x="83" y="162"/>
                  </a:lnTo>
                  <a:lnTo>
                    <a:pt x="83" y="162"/>
                  </a:lnTo>
                  <a:lnTo>
                    <a:pt x="79" y="148"/>
                  </a:lnTo>
                  <a:lnTo>
                    <a:pt x="75" y="135"/>
                  </a:lnTo>
                  <a:lnTo>
                    <a:pt x="75" y="135"/>
                  </a:lnTo>
                  <a:lnTo>
                    <a:pt x="87" y="130"/>
                  </a:lnTo>
                  <a:lnTo>
                    <a:pt x="94" y="126"/>
                  </a:lnTo>
                  <a:lnTo>
                    <a:pt x="102" y="121"/>
                  </a:lnTo>
                  <a:lnTo>
                    <a:pt x="102" y="121"/>
                  </a:lnTo>
                  <a:lnTo>
                    <a:pt x="114" y="103"/>
                  </a:lnTo>
                  <a:lnTo>
                    <a:pt x="114" y="99"/>
                  </a:lnTo>
                  <a:lnTo>
                    <a:pt x="114" y="90"/>
                  </a:lnTo>
                  <a:lnTo>
                    <a:pt x="114" y="90"/>
                  </a:lnTo>
                  <a:close/>
                  <a:moveTo>
                    <a:pt x="51" y="63"/>
                  </a:moveTo>
                  <a:lnTo>
                    <a:pt x="51" y="63"/>
                  </a:lnTo>
                  <a:lnTo>
                    <a:pt x="47" y="58"/>
                  </a:lnTo>
                  <a:lnTo>
                    <a:pt x="47" y="54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51" y="45"/>
                  </a:lnTo>
                  <a:lnTo>
                    <a:pt x="55" y="40"/>
                  </a:lnTo>
                  <a:lnTo>
                    <a:pt x="63" y="40"/>
                  </a:lnTo>
                  <a:lnTo>
                    <a:pt x="79" y="58"/>
                  </a:lnTo>
                  <a:lnTo>
                    <a:pt x="51" y="63"/>
                  </a:lnTo>
                  <a:close/>
                  <a:moveTo>
                    <a:pt x="20" y="139"/>
                  </a:moveTo>
                  <a:lnTo>
                    <a:pt x="20" y="139"/>
                  </a:lnTo>
                  <a:lnTo>
                    <a:pt x="16" y="139"/>
                  </a:lnTo>
                  <a:lnTo>
                    <a:pt x="12" y="135"/>
                  </a:lnTo>
                  <a:lnTo>
                    <a:pt x="16" y="126"/>
                  </a:lnTo>
                  <a:lnTo>
                    <a:pt x="16" y="126"/>
                  </a:lnTo>
                  <a:lnTo>
                    <a:pt x="20" y="121"/>
                  </a:lnTo>
                  <a:lnTo>
                    <a:pt x="23" y="117"/>
                  </a:lnTo>
                  <a:lnTo>
                    <a:pt x="35" y="112"/>
                  </a:lnTo>
                  <a:lnTo>
                    <a:pt x="35" y="112"/>
                  </a:lnTo>
                  <a:lnTo>
                    <a:pt x="55" y="135"/>
                  </a:lnTo>
                  <a:lnTo>
                    <a:pt x="55" y="135"/>
                  </a:lnTo>
                  <a:lnTo>
                    <a:pt x="20" y="139"/>
                  </a:lnTo>
                  <a:lnTo>
                    <a:pt x="20" y="139"/>
                  </a:lnTo>
                  <a:close/>
                </a:path>
              </a:pathLst>
            </a:custGeom>
            <a:solidFill>
              <a:srgbClr val="FA89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1" name="Freeform 307"/>
            <p:cNvSpPr>
              <a:spLocks noEditPoints="1"/>
            </p:cNvSpPr>
            <p:nvPr/>
          </p:nvSpPr>
          <p:spPr bwMode="auto">
            <a:xfrm>
              <a:off x="5615" y="3318"/>
              <a:ext cx="130" cy="224"/>
            </a:xfrm>
            <a:custGeom>
              <a:avLst/>
              <a:gdLst>
                <a:gd name="T0" fmla="*/ 130 w 130"/>
                <a:gd name="T1" fmla="*/ 99 h 224"/>
                <a:gd name="T2" fmla="*/ 106 w 130"/>
                <a:gd name="T3" fmla="*/ 67 h 224"/>
                <a:gd name="T4" fmla="*/ 110 w 130"/>
                <a:gd name="T5" fmla="*/ 67 h 224"/>
                <a:gd name="T6" fmla="*/ 122 w 130"/>
                <a:gd name="T7" fmla="*/ 58 h 224"/>
                <a:gd name="T8" fmla="*/ 126 w 130"/>
                <a:gd name="T9" fmla="*/ 49 h 224"/>
                <a:gd name="T10" fmla="*/ 122 w 130"/>
                <a:gd name="T11" fmla="*/ 9 h 224"/>
                <a:gd name="T12" fmla="*/ 106 w 130"/>
                <a:gd name="T13" fmla="*/ 0 h 224"/>
                <a:gd name="T14" fmla="*/ 87 w 130"/>
                <a:gd name="T15" fmla="*/ 13 h 224"/>
                <a:gd name="T16" fmla="*/ 110 w 130"/>
                <a:gd name="T17" fmla="*/ 22 h 224"/>
                <a:gd name="T18" fmla="*/ 118 w 130"/>
                <a:gd name="T19" fmla="*/ 36 h 224"/>
                <a:gd name="T20" fmla="*/ 114 w 130"/>
                <a:gd name="T21" fmla="*/ 54 h 224"/>
                <a:gd name="T22" fmla="*/ 102 w 130"/>
                <a:gd name="T23" fmla="*/ 63 h 224"/>
                <a:gd name="T24" fmla="*/ 102 w 130"/>
                <a:gd name="T25" fmla="*/ 63 h 224"/>
                <a:gd name="T26" fmla="*/ 79 w 130"/>
                <a:gd name="T27" fmla="*/ 36 h 224"/>
                <a:gd name="T28" fmla="*/ 71 w 130"/>
                <a:gd name="T29" fmla="*/ 31 h 224"/>
                <a:gd name="T30" fmla="*/ 47 w 130"/>
                <a:gd name="T31" fmla="*/ 36 h 224"/>
                <a:gd name="T32" fmla="*/ 35 w 130"/>
                <a:gd name="T33" fmla="*/ 49 h 224"/>
                <a:gd name="T34" fmla="*/ 31 w 130"/>
                <a:gd name="T35" fmla="*/ 54 h 224"/>
                <a:gd name="T36" fmla="*/ 39 w 130"/>
                <a:gd name="T37" fmla="*/ 81 h 224"/>
                <a:gd name="T38" fmla="*/ 98 w 130"/>
                <a:gd name="T39" fmla="*/ 76 h 224"/>
                <a:gd name="T40" fmla="*/ 106 w 130"/>
                <a:gd name="T41" fmla="*/ 76 h 224"/>
                <a:gd name="T42" fmla="*/ 114 w 130"/>
                <a:gd name="T43" fmla="*/ 85 h 224"/>
                <a:gd name="T44" fmla="*/ 122 w 130"/>
                <a:gd name="T45" fmla="*/ 99 h 224"/>
                <a:gd name="T46" fmla="*/ 118 w 130"/>
                <a:gd name="T47" fmla="*/ 108 h 224"/>
                <a:gd name="T48" fmla="*/ 94 w 130"/>
                <a:gd name="T49" fmla="*/ 139 h 224"/>
                <a:gd name="T50" fmla="*/ 79 w 130"/>
                <a:gd name="T51" fmla="*/ 148 h 224"/>
                <a:gd name="T52" fmla="*/ 51 w 130"/>
                <a:gd name="T53" fmla="*/ 112 h 224"/>
                <a:gd name="T54" fmla="*/ 35 w 130"/>
                <a:gd name="T55" fmla="*/ 108 h 224"/>
                <a:gd name="T56" fmla="*/ 12 w 130"/>
                <a:gd name="T57" fmla="*/ 117 h 224"/>
                <a:gd name="T58" fmla="*/ 4 w 130"/>
                <a:gd name="T59" fmla="*/ 130 h 224"/>
                <a:gd name="T60" fmla="*/ 4 w 130"/>
                <a:gd name="T61" fmla="*/ 162 h 224"/>
                <a:gd name="T62" fmla="*/ 8 w 130"/>
                <a:gd name="T63" fmla="*/ 171 h 224"/>
                <a:gd name="T64" fmla="*/ 24 w 130"/>
                <a:gd name="T65" fmla="*/ 180 h 224"/>
                <a:gd name="T66" fmla="*/ 43 w 130"/>
                <a:gd name="T67" fmla="*/ 175 h 224"/>
                <a:gd name="T68" fmla="*/ 71 w 130"/>
                <a:gd name="T69" fmla="*/ 162 h 224"/>
                <a:gd name="T70" fmla="*/ 75 w 130"/>
                <a:gd name="T71" fmla="*/ 166 h 224"/>
                <a:gd name="T72" fmla="*/ 83 w 130"/>
                <a:gd name="T73" fmla="*/ 175 h 224"/>
                <a:gd name="T74" fmla="*/ 83 w 130"/>
                <a:gd name="T75" fmla="*/ 184 h 224"/>
                <a:gd name="T76" fmla="*/ 75 w 130"/>
                <a:gd name="T77" fmla="*/ 189 h 224"/>
                <a:gd name="T78" fmla="*/ 39 w 130"/>
                <a:gd name="T79" fmla="*/ 202 h 224"/>
                <a:gd name="T80" fmla="*/ 39 w 130"/>
                <a:gd name="T81" fmla="*/ 224 h 224"/>
                <a:gd name="T82" fmla="*/ 67 w 130"/>
                <a:gd name="T83" fmla="*/ 220 h 224"/>
                <a:gd name="T84" fmla="*/ 87 w 130"/>
                <a:gd name="T85" fmla="*/ 206 h 224"/>
                <a:gd name="T86" fmla="*/ 91 w 130"/>
                <a:gd name="T87" fmla="*/ 184 h 224"/>
                <a:gd name="T88" fmla="*/ 91 w 130"/>
                <a:gd name="T89" fmla="*/ 166 h 224"/>
                <a:gd name="T90" fmla="*/ 83 w 130"/>
                <a:gd name="T91" fmla="*/ 153 h 224"/>
                <a:gd name="T92" fmla="*/ 110 w 130"/>
                <a:gd name="T93" fmla="*/ 144 h 224"/>
                <a:gd name="T94" fmla="*/ 114 w 130"/>
                <a:gd name="T95" fmla="*/ 135 h 224"/>
                <a:gd name="T96" fmla="*/ 130 w 130"/>
                <a:gd name="T97" fmla="*/ 108 h 224"/>
                <a:gd name="T98" fmla="*/ 130 w 130"/>
                <a:gd name="T99" fmla="*/ 99 h 224"/>
                <a:gd name="T100" fmla="*/ 59 w 130"/>
                <a:gd name="T101" fmla="*/ 72 h 224"/>
                <a:gd name="T102" fmla="*/ 51 w 130"/>
                <a:gd name="T103" fmla="*/ 63 h 224"/>
                <a:gd name="T104" fmla="*/ 55 w 130"/>
                <a:gd name="T105" fmla="*/ 58 h 224"/>
                <a:gd name="T106" fmla="*/ 63 w 130"/>
                <a:gd name="T107" fmla="*/ 49 h 224"/>
                <a:gd name="T108" fmla="*/ 91 w 130"/>
                <a:gd name="T109" fmla="*/ 67 h 224"/>
                <a:gd name="T110" fmla="*/ 24 w 130"/>
                <a:gd name="T111" fmla="*/ 162 h 224"/>
                <a:gd name="T112" fmla="*/ 20 w 130"/>
                <a:gd name="T113" fmla="*/ 157 h 224"/>
                <a:gd name="T114" fmla="*/ 16 w 130"/>
                <a:gd name="T115" fmla="*/ 144 h 224"/>
                <a:gd name="T116" fmla="*/ 20 w 130"/>
                <a:gd name="T117" fmla="*/ 135 h 224"/>
                <a:gd name="T118" fmla="*/ 39 w 130"/>
                <a:gd name="T119" fmla="*/ 126 h 224"/>
                <a:gd name="T120" fmla="*/ 63 w 130"/>
                <a:gd name="T121" fmla="*/ 153 h 224"/>
                <a:gd name="T122" fmla="*/ 24 w 130"/>
                <a:gd name="T123" fmla="*/ 16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" h="224">
                  <a:moveTo>
                    <a:pt x="130" y="99"/>
                  </a:moveTo>
                  <a:lnTo>
                    <a:pt x="130" y="99"/>
                  </a:lnTo>
                  <a:lnTo>
                    <a:pt x="122" y="85"/>
                  </a:lnTo>
                  <a:lnTo>
                    <a:pt x="106" y="67"/>
                  </a:lnTo>
                  <a:lnTo>
                    <a:pt x="110" y="67"/>
                  </a:lnTo>
                  <a:lnTo>
                    <a:pt x="110" y="67"/>
                  </a:lnTo>
                  <a:lnTo>
                    <a:pt x="118" y="63"/>
                  </a:lnTo>
                  <a:lnTo>
                    <a:pt x="122" y="58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27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06" y="0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102" y="13"/>
                  </a:lnTo>
                  <a:lnTo>
                    <a:pt x="110" y="22"/>
                  </a:lnTo>
                  <a:lnTo>
                    <a:pt x="114" y="27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4" y="54"/>
                  </a:lnTo>
                  <a:lnTo>
                    <a:pt x="110" y="58"/>
                  </a:lnTo>
                  <a:lnTo>
                    <a:pt x="102" y="63"/>
                  </a:lnTo>
                  <a:lnTo>
                    <a:pt x="102" y="63"/>
                  </a:lnTo>
                  <a:lnTo>
                    <a:pt x="102" y="63"/>
                  </a:lnTo>
                  <a:lnTo>
                    <a:pt x="91" y="45"/>
                  </a:lnTo>
                  <a:lnTo>
                    <a:pt x="79" y="36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3" y="31"/>
                  </a:lnTo>
                  <a:lnTo>
                    <a:pt x="47" y="36"/>
                  </a:lnTo>
                  <a:lnTo>
                    <a:pt x="39" y="40"/>
                  </a:lnTo>
                  <a:lnTo>
                    <a:pt x="35" y="49"/>
                  </a:lnTo>
                  <a:lnTo>
                    <a:pt x="31" y="54"/>
                  </a:lnTo>
                  <a:lnTo>
                    <a:pt x="31" y="54"/>
                  </a:lnTo>
                  <a:lnTo>
                    <a:pt x="35" y="72"/>
                  </a:lnTo>
                  <a:lnTo>
                    <a:pt x="39" y="81"/>
                  </a:lnTo>
                  <a:lnTo>
                    <a:pt x="51" y="85"/>
                  </a:lnTo>
                  <a:lnTo>
                    <a:pt x="98" y="76"/>
                  </a:lnTo>
                  <a:lnTo>
                    <a:pt x="98" y="72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14" y="85"/>
                  </a:lnTo>
                  <a:lnTo>
                    <a:pt x="118" y="94"/>
                  </a:lnTo>
                  <a:lnTo>
                    <a:pt x="122" y="99"/>
                  </a:lnTo>
                  <a:lnTo>
                    <a:pt x="122" y="99"/>
                  </a:lnTo>
                  <a:lnTo>
                    <a:pt x="118" y="108"/>
                  </a:lnTo>
                  <a:lnTo>
                    <a:pt x="106" y="126"/>
                  </a:lnTo>
                  <a:lnTo>
                    <a:pt x="94" y="139"/>
                  </a:lnTo>
                  <a:lnTo>
                    <a:pt x="79" y="148"/>
                  </a:lnTo>
                  <a:lnTo>
                    <a:pt x="79" y="148"/>
                  </a:lnTo>
                  <a:lnTo>
                    <a:pt x="59" y="121"/>
                  </a:lnTo>
                  <a:lnTo>
                    <a:pt x="51" y="112"/>
                  </a:lnTo>
                  <a:lnTo>
                    <a:pt x="51" y="112"/>
                  </a:lnTo>
                  <a:lnTo>
                    <a:pt x="35" y="108"/>
                  </a:lnTo>
                  <a:lnTo>
                    <a:pt x="20" y="108"/>
                  </a:lnTo>
                  <a:lnTo>
                    <a:pt x="12" y="117"/>
                  </a:lnTo>
                  <a:lnTo>
                    <a:pt x="12" y="117"/>
                  </a:lnTo>
                  <a:lnTo>
                    <a:pt x="4" y="130"/>
                  </a:lnTo>
                  <a:lnTo>
                    <a:pt x="0" y="144"/>
                  </a:lnTo>
                  <a:lnTo>
                    <a:pt x="4" y="162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16" y="180"/>
                  </a:lnTo>
                  <a:lnTo>
                    <a:pt x="24" y="180"/>
                  </a:lnTo>
                  <a:lnTo>
                    <a:pt x="43" y="175"/>
                  </a:lnTo>
                  <a:lnTo>
                    <a:pt x="43" y="175"/>
                  </a:lnTo>
                  <a:lnTo>
                    <a:pt x="59" y="166"/>
                  </a:lnTo>
                  <a:lnTo>
                    <a:pt x="71" y="162"/>
                  </a:lnTo>
                  <a:lnTo>
                    <a:pt x="71" y="162"/>
                  </a:lnTo>
                  <a:lnTo>
                    <a:pt x="75" y="166"/>
                  </a:lnTo>
                  <a:lnTo>
                    <a:pt x="75" y="166"/>
                  </a:lnTo>
                  <a:lnTo>
                    <a:pt x="83" y="175"/>
                  </a:lnTo>
                  <a:lnTo>
                    <a:pt x="83" y="175"/>
                  </a:lnTo>
                  <a:lnTo>
                    <a:pt x="83" y="184"/>
                  </a:lnTo>
                  <a:lnTo>
                    <a:pt x="83" y="184"/>
                  </a:lnTo>
                  <a:lnTo>
                    <a:pt x="75" y="189"/>
                  </a:lnTo>
                  <a:lnTo>
                    <a:pt x="59" y="198"/>
                  </a:lnTo>
                  <a:lnTo>
                    <a:pt x="39" y="202"/>
                  </a:lnTo>
                  <a:lnTo>
                    <a:pt x="39" y="224"/>
                  </a:lnTo>
                  <a:lnTo>
                    <a:pt x="39" y="224"/>
                  </a:lnTo>
                  <a:lnTo>
                    <a:pt x="51" y="224"/>
                  </a:lnTo>
                  <a:lnTo>
                    <a:pt x="67" y="220"/>
                  </a:lnTo>
                  <a:lnTo>
                    <a:pt x="79" y="215"/>
                  </a:lnTo>
                  <a:lnTo>
                    <a:pt x="87" y="206"/>
                  </a:lnTo>
                  <a:lnTo>
                    <a:pt x="91" y="198"/>
                  </a:lnTo>
                  <a:lnTo>
                    <a:pt x="91" y="184"/>
                  </a:lnTo>
                  <a:lnTo>
                    <a:pt x="91" y="184"/>
                  </a:lnTo>
                  <a:lnTo>
                    <a:pt x="91" y="166"/>
                  </a:lnTo>
                  <a:lnTo>
                    <a:pt x="83" y="153"/>
                  </a:lnTo>
                  <a:lnTo>
                    <a:pt x="83" y="153"/>
                  </a:lnTo>
                  <a:lnTo>
                    <a:pt x="98" y="148"/>
                  </a:lnTo>
                  <a:lnTo>
                    <a:pt x="110" y="144"/>
                  </a:lnTo>
                  <a:lnTo>
                    <a:pt x="114" y="135"/>
                  </a:lnTo>
                  <a:lnTo>
                    <a:pt x="114" y="135"/>
                  </a:lnTo>
                  <a:lnTo>
                    <a:pt x="130" y="117"/>
                  </a:lnTo>
                  <a:lnTo>
                    <a:pt x="130" y="108"/>
                  </a:lnTo>
                  <a:lnTo>
                    <a:pt x="130" y="99"/>
                  </a:lnTo>
                  <a:lnTo>
                    <a:pt x="130" y="99"/>
                  </a:lnTo>
                  <a:close/>
                  <a:moveTo>
                    <a:pt x="59" y="72"/>
                  </a:moveTo>
                  <a:lnTo>
                    <a:pt x="59" y="72"/>
                  </a:lnTo>
                  <a:lnTo>
                    <a:pt x="55" y="67"/>
                  </a:lnTo>
                  <a:lnTo>
                    <a:pt x="51" y="63"/>
                  </a:lnTo>
                  <a:lnTo>
                    <a:pt x="55" y="58"/>
                  </a:lnTo>
                  <a:lnTo>
                    <a:pt x="55" y="58"/>
                  </a:lnTo>
                  <a:lnTo>
                    <a:pt x="59" y="49"/>
                  </a:lnTo>
                  <a:lnTo>
                    <a:pt x="63" y="49"/>
                  </a:lnTo>
                  <a:lnTo>
                    <a:pt x="71" y="45"/>
                  </a:lnTo>
                  <a:lnTo>
                    <a:pt x="91" y="67"/>
                  </a:lnTo>
                  <a:lnTo>
                    <a:pt x="59" y="72"/>
                  </a:lnTo>
                  <a:close/>
                  <a:moveTo>
                    <a:pt x="24" y="162"/>
                  </a:moveTo>
                  <a:lnTo>
                    <a:pt x="24" y="162"/>
                  </a:lnTo>
                  <a:lnTo>
                    <a:pt x="20" y="157"/>
                  </a:lnTo>
                  <a:lnTo>
                    <a:pt x="16" y="148"/>
                  </a:lnTo>
                  <a:lnTo>
                    <a:pt x="16" y="144"/>
                  </a:lnTo>
                  <a:lnTo>
                    <a:pt x="16" y="144"/>
                  </a:lnTo>
                  <a:lnTo>
                    <a:pt x="20" y="135"/>
                  </a:lnTo>
                  <a:lnTo>
                    <a:pt x="28" y="130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63" y="153"/>
                  </a:lnTo>
                  <a:lnTo>
                    <a:pt x="63" y="153"/>
                  </a:lnTo>
                  <a:lnTo>
                    <a:pt x="24" y="162"/>
                  </a:lnTo>
                  <a:lnTo>
                    <a:pt x="24" y="162"/>
                  </a:lnTo>
                  <a:close/>
                </a:path>
              </a:pathLst>
            </a:custGeom>
            <a:solidFill>
              <a:srgbClr val="F72B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2" name="Freeform 308"/>
            <p:cNvSpPr>
              <a:spLocks noEditPoints="1"/>
            </p:cNvSpPr>
            <p:nvPr/>
          </p:nvSpPr>
          <p:spPr bwMode="auto">
            <a:xfrm>
              <a:off x="3680" y="3322"/>
              <a:ext cx="118" cy="153"/>
            </a:xfrm>
            <a:custGeom>
              <a:avLst/>
              <a:gdLst>
                <a:gd name="T0" fmla="*/ 107 w 118"/>
                <a:gd name="T1" fmla="*/ 95 h 153"/>
                <a:gd name="T2" fmla="*/ 83 w 118"/>
                <a:gd name="T3" fmla="*/ 90 h 153"/>
                <a:gd name="T4" fmla="*/ 87 w 118"/>
                <a:gd name="T5" fmla="*/ 72 h 153"/>
                <a:gd name="T6" fmla="*/ 91 w 118"/>
                <a:gd name="T7" fmla="*/ 59 h 153"/>
                <a:gd name="T8" fmla="*/ 83 w 118"/>
                <a:gd name="T9" fmla="*/ 41 h 153"/>
                <a:gd name="T10" fmla="*/ 75 w 118"/>
                <a:gd name="T11" fmla="*/ 32 h 153"/>
                <a:gd name="T12" fmla="*/ 59 w 118"/>
                <a:gd name="T13" fmla="*/ 32 h 153"/>
                <a:gd name="T14" fmla="*/ 48 w 118"/>
                <a:gd name="T15" fmla="*/ 32 h 153"/>
                <a:gd name="T16" fmla="*/ 48 w 118"/>
                <a:gd name="T17" fmla="*/ 23 h 153"/>
                <a:gd name="T18" fmla="*/ 44 w 118"/>
                <a:gd name="T19" fmla="*/ 14 h 153"/>
                <a:gd name="T20" fmla="*/ 28 w 118"/>
                <a:gd name="T21" fmla="*/ 0 h 153"/>
                <a:gd name="T22" fmla="*/ 20 w 118"/>
                <a:gd name="T23" fmla="*/ 0 h 153"/>
                <a:gd name="T24" fmla="*/ 8 w 118"/>
                <a:gd name="T25" fmla="*/ 27 h 153"/>
                <a:gd name="T26" fmla="*/ 12 w 118"/>
                <a:gd name="T27" fmla="*/ 14 h 153"/>
                <a:gd name="T28" fmla="*/ 32 w 118"/>
                <a:gd name="T29" fmla="*/ 14 h 153"/>
                <a:gd name="T30" fmla="*/ 40 w 118"/>
                <a:gd name="T31" fmla="*/ 23 h 153"/>
                <a:gd name="T32" fmla="*/ 40 w 118"/>
                <a:gd name="T33" fmla="*/ 36 h 153"/>
                <a:gd name="T34" fmla="*/ 40 w 118"/>
                <a:gd name="T35" fmla="*/ 36 h 153"/>
                <a:gd name="T36" fmla="*/ 16 w 118"/>
                <a:gd name="T37" fmla="*/ 41 h 153"/>
                <a:gd name="T38" fmla="*/ 8 w 118"/>
                <a:gd name="T39" fmla="*/ 45 h 153"/>
                <a:gd name="T40" fmla="*/ 0 w 118"/>
                <a:gd name="T41" fmla="*/ 77 h 153"/>
                <a:gd name="T42" fmla="*/ 8 w 118"/>
                <a:gd name="T43" fmla="*/ 86 h 153"/>
                <a:gd name="T44" fmla="*/ 24 w 118"/>
                <a:gd name="T45" fmla="*/ 90 h 153"/>
                <a:gd name="T46" fmla="*/ 48 w 118"/>
                <a:gd name="T47" fmla="*/ 45 h 153"/>
                <a:gd name="T48" fmla="*/ 51 w 118"/>
                <a:gd name="T49" fmla="*/ 41 h 153"/>
                <a:gd name="T50" fmla="*/ 59 w 118"/>
                <a:gd name="T51" fmla="*/ 36 h 153"/>
                <a:gd name="T52" fmla="*/ 71 w 118"/>
                <a:gd name="T53" fmla="*/ 36 h 153"/>
                <a:gd name="T54" fmla="*/ 79 w 118"/>
                <a:gd name="T55" fmla="*/ 72 h 153"/>
                <a:gd name="T56" fmla="*/ 79 w 118"/>
                <a:gd name="T57" fmla="*/ 90 h 153"/>
                <a:gd name="T58" fmla="*/ 48 w 118"/>
                <a:gd name="T59" fmla="*/ 95 h 153"/>
                <a:gd name="T60" fmla="*/ 40 w 118"/>
                <a:gd name="T61" fmla="*/ 108 h 153"/>
                <a:gd name="T62" fmla="*/ 32 w 118"/>
                <a:gd name="T63" fmla="*/ 126 h 153"/>
                <a:gd name="T64" fmla="*/ 36 w 118"/>
                <a:gd name="T65" fmla="*/ 135 h 153"/>
                <a:gd name="T66" fmla="*/ 55 w 118"/>
                <a:gd name="T67" fmla="*/ 153 h 153"/>
                <a:gd name="T68" fmla="*/ 63 w 118"/>
                <a:gd name="T69" fmla="*/ 153 h 153"/>
                <a:gd name="T70" fmla="*/ 75 w 118"/>
                <a:gd name="T71" fmla="*/ 144 h 153"/>
                <a:gd name="T72" fmla="*/ 79 w 118"/>
                <a:gd name="T73" fmla="*/ 126 h 153"/>
                <a:gd name="T74" fmla="*/ 83 w 118"/>
                <a:gd name="T75" fmla="*/ 99 h 153"/>
                <a:gd name="T76" fmla="*/ 87 w 118"/>
                <a:gd name="T77" fmla="*/ 99 h 153"/>
                <a:gd name="T78" fmla="*/ 103 w 118"/>
                <a:gd name="T79" fmla="*/ 99 h 153"/>
                <a:gd name="T80" fmla="*/ 103 w 118"/>
                <a:gd name="T81" fmla="*/ 108 h 153"/>
                <a:gd name="T82" fmla="*/ 95 w 118"/>
                <a:gd name="T83" fmla="*/ 144 h 153"/>
                <a:gd name="T84" fmla="*/ 107 w 118"/>
                <a:gd name="T85" fmla="*/ 149 h 153"/>
                <a:gd name="T86" fmla="*/ 118 w 118"/>
                <a:gd name="T87" fmla="*/ 126 h 153"/>
                <a:gd name="T88" fmla="*/ 115 w 118"/>
                <a:gd name="T89" fmla="*/ 99 h 153"/>
                <a:gd name="T90" fmla="*/ 107 w 118"/>
                <a:gd name="T91" fmla="*/ 95 h 153"/>
                <a:gd name="T92" fmla="*/ 28 w 118"/>
                <a:gd name="T93" fmla="*/ 72 h 153"/>
                <a:gd name="T94" fmla="*/ 20 w 118"/>
                <a:gd name="T95" fmla="*/ 72 h 153"/>
                <a:gd name="T96" fmla="*/ 16 w 118"/>
                <a:gd name="T97" fmla="*/ 68 h 153"/>
                <a:gd name="T98" fmla="*/ 20 w 118"/>
                <a:gd name="T99" fmla="*/ 50 h 153"/>
                <a:gd name="T100" fmla="*/ 28 w 118"/>
                <a:gd name="T101" fmla="*/ 72 h 153"/>
                <a:gd name="T102" fmla="*/ 63 w 118"/>
                <a:gd name="T103" fmla="*/ 135 h 153"/>
                <a:gd name="T104" fmla="*/ 55 w 118"/>
                <a:gd name="T105" fmla="*/ 135 h 153"/>
                <a:gd name="T106" fmla="*/ 51 w 118"/>
                <a:gd name="T107" fmla="*/ 135 h 153"/>
                <a:gd name="T108" fmla="*/ 51 w 118"/>
                <a:gd name="T109" fmla="*/ 108 h 153"/>
                <a:gd name="T110" fmla="*/ 75 w 118"/>
                <a:gd name="T111" fmla="*/ 104 h 153"/>
                <a:gd name="T112" fmla="*/ 63 w 118"/>
                <a:gd name="T113" fmla="*/ 13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8" h="153">
                  <a:moveTo>
                    <a:pt x="107" y="95"/>
                  </a:moveTo>
                  <a:lnTo>
                    <a:pt x="107" y="95"/>
                  </a:lnTo>
                  <a:lnTo>
                    <a:pt x="95" y="90"/>
                  </a:lnTo>
                  <a:lnTo>
                    <a:pt x="83" y="90"/>
                  </a:lnTo>
                  <a:lnTo>
                    <a:pt x="83" y="90"/>
                  </a:lnTo>
                  <a:lnTo>
                    <a:pt x="87" y="72"/>
                  </a:lnTo>
                  <a:lnTo>
                    <a:pt x="91" y="63"/>
                  </a:lnTo>
                  <a:lnTo>
                    <a:pt x="91" y="59"/>
                  </a:lnTo>
                  <a:lnTo>
                    <a:pt x="91" y="59"/>
                  </a:lnTo>
                  <a:lnTo>
                    <a:pt x="83" y="41"/>
                  </a:lnTo>
                  <a:lnTo>
                    <a:pt x="79" y="32"/>
                  </a:lnTo>
                  <a:lnTo>
                    <a:pt x="75" y="32"/>
                  </a:lnTo>
                  <a:lnTo>
                    <a:pt x="75" y="32"/>
                  </a:lnTo>
                  <a:lnTo>
                    <a:pt x="59" y="32"/>
                  </a:lnTo>
                  <a:lnTo>
                    <a:pt x="48" y="36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3"/>
                  </a:lnTo>
                  <a:lnTo>
                    <a:pt x="48" y="18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4" y="9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2" y="14"/>
                  </a:lnTo>
                  <a:lnTo>
                    <a:pt x="20" y="9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40" y="23"/>
                  </a:lnTo>
                  <a:lnTo>
                    <a:pt x="44" y="27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24" y="41"/>
                  </a:lnTo>
                  <a:lnTo>
                    <a:pt x="16" y="41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16" y="90"/>
                  </a:lnTo>
                  <a:lnTo>
                    <a:pt x="24" y="90"/>
                  </a:lnTo>
                  <a:lnTo>
                    <a:pt x="32" y="8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9" y="36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79" y="59"/>
                  </a:lnTo>
                  <a:lnTo>
                    <a:pt x="79" y="72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55" y="90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40" y="108"/>
                  </a:lnTo>
                  <a:lnTo>
                    <a:pt x="32" y="117"/>
                  </a:lnTo>
                  <a:lnTo>
                    <a:pt x="32" y="126"/>
                  </a:lnTo>
                  <a:lnTo>
                    <a:pt x="32" y="126"/>
                  </a:lnTo>
                  <a:lnTo>
                    <a:pt x="36" y="135"/>
                  </a:lnTo>
                  <a:lnTo>
                    <a:pt x="48" y="144"/>
                  </a:lnTo>
                  <a:lnTo>
                    <a:pt x="55" y="153"/>
                  </a:lnTo>
                  <a:lnTo>
                    <a:pt x="63" y="153"/>
                  </a:lnTo>
                  <a:lnTo>
                    <a:pt x="63" y="153"/>
                  </a:lnTo>
                  <a:lnTo>
                    <a:pt x="71" y="149"/>
                  </a:lnTo>
                  <a:lnTo>
                    <a:pt x="75" y="144"/>
                  </a:lnTo>
                  <a:lnTo>
                    <a:pt x="79" y="126"/>
                  </a:lnTo>
                  <a:lnTo>
                    <a:pt x="79" y="126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87" y="99"/>
                  </a:lnTo>
                  <a:lnTo>
                    <a:pt x="87" y="99"/>
                  </a:lnTo>
                  <a:lnTo>
                    <a:pt x="95" y="99"/>
                  </a:lnTo>
                  <a:lnTo>
                    <a:pt x="103" y="99"/>
                  </a:lnTo>
                  <a:lnTo>
                    <a:pt x="103" y="99"/>
                  </a:lnTo>
                  <a:lnTo>
                    <a:pt x="103" y="108"/>
                  </a:lnTo>
                  <a:lnTo>
                    <a:pt x="99" y="122"/>
                  </a:lnTo>
                  <a:lnTo>
                    <a:pt x="95" y="144"/>
                  </a:lnTo>
                  <a:lnTo>
                    <a:pt x="107" y="149"/>
                  </a:lnTo>
                  <a:lnTo>
                    <a:pt x="107" y="149"/>
                  </a:lnTo>
                  <a:lnTo>
                    <a:pt x="111" y="144"/>
                  </a:lnTo>
                  <a:lnTo>
                    <a:pt x="118" y="126"/>
                  </a:lnTo>
                  <a:lnTo>
                    <a:pt x="118" y="108"/>
                  </a:lnTo>
                  <a:lnTo>
                    <a:pt x="115" y="99"/>
                  </a:lnTo>
                  <a:lnTo>
                    <a:pt x="107" y="95"/>
                  </a:lnTo>
                  <a:lnTo>
                    <a:pt x="107" y="95"/>
                  </a:lnTo>
                  <a:close/>
                  <a:moveTo>
                    <a:pt x="28" y="72"/>
                  </a:moveTo>
                  <a:lnTo>
                    <a:pt x="28" y="72"/>
                  </a:lnTo>
                  <a:lnTo>
                    <a:pt x="24" y="72"/>
                  </a:lnTo>
                  <a:lnTo>
                    <a:pt x="20" y="72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16" y="59"/>
                  </a:lnTo>
                  <a:lnTo>
                    <a:pt x="20" y="50"/>
                  </a:lnTo>
                  <a:lnTo>
                    <a:pt x="36" y="45"/>
                  </a:lnTo>
                  <a:lnTo>
                    <a:pt x="28" y="72"/>
                  </a:lnTo>
                  <a:close/>
                  <a:moveTo>
                    <a:pt x="63" y="135"/>
                  </a:moveTo>
                  <a:lnTo>
                    <a:pt x="63" y="135"/>
                  </a:lnTo>
                  <a:lnTo>
                    <a:pt x="59" y="140"/>
                  </a:lnTo>
                  <a:lnTo>
                    <a:pt x="55" y="135"/>
                  </a:lnTo>
                  <a:lnTo>
                    <a:pt x="51" y="135"/>
                  </a:lnTo>
                  <a:lnTo>
                    <a:pt x="51" y="135"/>
                  </a:lnTo>
                  <a:lnTo>
                    <a:pt x="48" y="117"/>
                  </a:lnTo>
                  <a:lnTo>
                    <a:pt x="51" y="108"/>
                  </a:lnTo>
                  <a:lnTo>
                    <a:pt x="51" y="108"/>
                  </a:lnTo>
                  <a:lnTo>
                    <a:pt x="75" y="104"/>
                  </a:lnTo>
                  <a:lnTo>
                    <a:pt x="75" y="104"/>
                  </a:lnTo>
                  <a:lnTo>
                    <a:pt x="63" y="135"/>
                  </a:lnTo>
                  <a:lnTo>
                    <a:pt x="63" y="135"/>
                  </a:lnTo>
                  <a:close/>
                </a:path>
              </a:pathLst>
            </a:custGeom>
            <a:solidFill>
              <a:srgbClr val="38A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3" name="Freeform 309"/>
            <p:cNvSpPr>
              <a:spLocks noEditPoints="1"/>
            </p:cNvSpPr>
            <p:nvPr/>
          </p:nvSpPr>
          <p:spPr bwMode="auto">
            <a:xfrm>
              <a:off x="4701" y="3866"/>
              <a:ext cx="118" cy="153"/>
            </a:xfrm>
            <a:custGeom>
              <a:avLst/>
              <a:gdLst>
                <a:gd name="T0" fmla="*/ 106 w 118"/>
                <a:gd name="T1" fmla="*/ 94 h 153"/>
                <a:gd name="T2" fmla="*/ 86 w 118"/>
                <a:gd name="T3" fmla="*/ 90 h 153"/>
                <a:gd name="T4" fmla="*/ 90 w 118"/>
                <a:gd name="T5" fmla="*/ 76 h 153"/>
                <a:gd name="T6" fmla="*/ 90 w 118"/>
                <a:gd name="T7" fmla="*/ 58 h 153"/>
                <a:gd name="T8" fmla="*/ 83 w 118"/>
                <a:gd name="T9" fmla="*/ 41 h 153"/>
                <a:gd name="T10" fmla="*/ 75 w 118"/>
                <a:gd name="T11" fmla="*/ 32 h 153"/>
                <a:gd name="T12" fmla="*/ 59 w 118"/>
                <a:gd name="T13" fmla="*/ 32 h 153"/>
                <a:gd name="T14" fmla="*/ 47 w 118"/>
                <a:gd name="T15" fmla="*/ 32 h 153"/>
                <a:gd name="T16" fmla="*/ 47 w 118"/>
                <a:gd name="T17" fmla="*/ 27 h 153"/>
                <a:gd name="T18" fmla="*/ 43 w 118"/>
                <a:gd name="T19" fmla="*/ 14 h 153"/>
                <a:gd name="T20" fmla="*/ 31 w 118"/>
                <a:gd name="T21" fmla="*/ 5 h 153"/>
                <a:gd name="T22" fmla="*/ 19 w 118"/>
                <a:gd name="T23" fmla="*/ 0 h 153"/>
                <a:gd name="T24" fmla="*/ 8 w 118"/>
                <a:gd name="T25" fmla="*/ 27 h 153"/>
                <a:gd name="T26" fmla="*/ 12 w 118"/>
                <a:gd name="T27" fmla="*/ 14 h 153"/>
                <a:gd name="T28" fmla="*/ 31 w 118"/>
                <a:gd name="T29" fmla="*/ 14 h 153"/>
                <a:gd name="T30" fmla="*/ 39 w 118"/>
                <a:gd name="T31" fmla="*/ 23 h 153"/>
                <a:gd name="T32" fmla="*/ 43 w 118"/>
                <a:gd name="T33" fmla="*/ 36 h 153"/>
                <a:gd name="T34" fmla="*/ 39 w 118"/>
                <a:gd name="T35" fmla="*/ 36 h 153"/>
                <a:gd name="T36" fmla="*/ 16 w 118"/>
                <a:gd name="T37" fmla="*/ 41 h 153"/>
                <a:gd name="T38" fmla="*/ 8 w 118"/>
                <a:gd name="T39" fmla="*/ 45 h 153"/>
                <a:gd name="T40" fmla="*/ 0 w 118"/>
                <a:gd name="T41" fmla="*/ 76 h 153"/>
                <a:gd name="T42" fmla="*/ 8 w 118"/>
                <a:gd name="T43" fmla="*/ 85 h 153"/>
                <a:gd name="T44" fmla="*/ 23 w 118"/>
                <a:gd name="T45" fmla="*/ 90 h 153"/>
                <a:gd name="T46" fmla="*/ 47 w 118"/>
                <a:gd name="T47" fmla="*/ 45 h 153"/>
                <a:gd name="T48" fmla="*/ 51 w 118"/>
                <a:gd name="T49" fmla="*/ 41 h 153"/>
                <a:gd name="T50" fmla="*/ 59 w 118"/>
                <a:gd name="T51" fmla="*/ 36 h 153"/>
                <a:gd name="T52" fmla="*/ 71 w 118"/>
                <a:gd name="T53" fmla="*/ 36 h 153"/>
                <a:gd name="T54" fmla="*/ 79 w 118"/>
                <a:gd name="T55" fmla="*/ 72 h 153"/>
                <a:gd name="T56" fmla="*/ 79 w 118"/>
                <a:gd name="T57" fmla="*/ 90 h 153"/>
                <a:gd name="T58" fmla="*/ 47 w 118"/>
                <a:gd name="T59" fmla="*/ 94 h 153"/>
                <a:gd name="T60" fmla="*/ 39 w 118"/>
                <a:gd name="T61" fmla="*/ 108 h 153"/>
                <a:gd name="T62" fmla="*/ 31 w 118"/>
                <a:gd name="T63" fmla="*/ 126 h 153"/>
                <a:gd name="T64" fmla="*/ 39 w 118"/>
                <a:gd name="T65" fmla="*/ 135 h 153"/>
                <a:gd name="T66" fmla="*/ 55 w 118"/>
                <a:gd name="T67" fmla="*/ 153 h 153"/>
                <a:gd name="T68" fmla="*/ 63 w 118"/>
                <a:gd name="T69" fmla="*/ 153 h 153"/>
                <a:gd name="T70" fmla="*/ 75 w 118"/>
                <a:gd name="T71" fmla="*/ 144 h 153"/>
                <a:gd name="T72" fmla="*/ 83 w 118"/>
                <a:gd name="T73" fmla="*/ 126 h 153"/>
                <a:gd name="T74" fmla="*/ 83 w 118"/>
                <a:gd name="T75" fmla="*/ 99 h 153"/>
                <a:gd name="T76" fmla="*/ 90 w 118"/>
                <a:gd name="T77" fmla="*/ 99 h 153"/>
                <a:gd name="T78" fmla="*/ 102 w 118"/>
                <a:gd name="T79" fmla="*/ 99 h 153"/>
                <a:gd name="T80" fmla="*/ 102 w 118"/>
                <a:gd name="T81" fmla="*/ 108 h 153"/>
                <a:gd name="T82" fmla="*/ 94 w 118"/>
                <a:gd name="T83" fmla="*/ 144 h 153"/>
                <a:gd name="T84" fmla="*/ 110 w 118"/>
                <a:gd name="T85" fmla="*/ 153 h 153"/>
                <a:gd name="T86" fmla="*/ 118 w 118"/>
                <a:gd name="T87" fmla="*/ 130 h 153"/>
                <a:gd name="T88" fmla="*/ 114 w 118"/>
                <a:gd name="T89" fmla="*/ 103 h 153"/>
                <a:gd name="T90" fmla="*/ 106 w 118"/>
                <a:gd name="T91" fmla="*/ 94 h 153"/>
                <a:gd name="T92" fmla="*/ 27 w 118"/>
                <a:gd name="T93" fmla="*/ 72 h 153"/>
                <a:gd name="T94" fmla="*/ 19 w 118"/>
                <a:gd name="T95" fmla="*/ 72 h 153"/>
                <a:gd name="T96" fmla="*/ 16 w 118"/>
                <a:gd name="T97" fmla="*/ 72 h 153"/>
                <a:gd name="T98" fmla="*/ 19 w 118"/>
                <a:gd name="T99" fmla="*/ 54 h 153"/>
                <a:gd name="T100" fmla="*/ 27 w 118"/>
                <a:gd name="T101" fmla="*/ 72 h 153"/>
                <a:gd name="T102" fmla="*/ 63 w 118"/>
                <a:gd name="T103" fmla="*/ 135 h 153"/>
                <a:gd name="T104" fmla="*/ 55 w 118"/>
                <a:gd name="T105" fmla="*/ 139 h 153"/>
                <a:gd name="T106" fmla="*/ 51 w 118"/>
                <a:gd name="T107" fmla="*/ 135 h 153"/>
                <a:gd name="T108" fmla="*/ 51 w 118"/>
                <a:gd name="T109" fmla="*/ 108 h 153"/>
                <a:gd name="T110" fmla="*/ 75 w 118"/>
                <a:gd name="T111" fmla="*/ 103 h 153"/>
                <a:gd name="T112" fmla="*/ 63 w 118"/>
                <a:gd name="T113" fmla="*/ 13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8" h="153">
                  <a:moveTo>
                    <a:pt x="106" y="94"/>
                  </a:moveTo>
                  <a:lnTo>
                    <a:pt x="106" y="94"/>
                  </a:lnTo>
                  <a:lnTo>
                    <a:pt x="94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90" y="76"/>
                  </a:lnTo>
                  <a:lnTo>
                    <a:pt x="90" y="67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83" y="41"/>
                  </a:lnTo>
                  <a:lnTo>
                    <a:pt x="79" y="36"/>
                  </a:lnTo>
                  <a:lnTo>
                    <a:pt x="75" y="32"/>
                  </a:lnTo>
                  <a:lnTo>
                    <a:pt x="75" y="32"/>
                  </a:lnTo>
                  <a:lnTo>
                    <a:pt x="59" y="32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27"/>
                  </a:lnTo>
                  <a:lnTo>
                    <a:pt x="47" y="18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1" y="5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8" y="9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2" y="14"/>
                  </a:lnTo>
                  <a:lnTo>
                    <a:pt x="19" y="9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9" y="23"/>
                  </a:lnTo>
                  <a:lnTo>
                    <a:pt x="43" y="27"/>
                  </a:lnTo>
                  <a:lnTo>
                    <a:pt x="43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27" y="41"/>
                  </a:lnTo>
                  <a:lnTo>
                    <a:pt x="16" y="41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16" y="90"/>
                  </a:lnTo>
                  <a:lnTo>
                    <a:pt x="23" y="90"/>
                  </a:lnTo>
                  <a:lnTo>
                    <a:pt x="31" y="85"/>
                  </a:lnTo>
                  <a:lnTo>
                    <a:pt x="47" y="45"/>
                  </a:lnTo>
                  <a:lnTo>
                    <a:pt x="47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9" y="36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79" y="58"/>
                  </a:lnTo>
                  <a:lnTo>
                    <a:pt x="79" y="72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55" y="94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39" y="108"/>
                  </a:lnTo>
                  <a:lnTo>
                    <a:pt x="31" y="117"/>
                  </a:lnTo>
                  <a:lnTo>
                    <a:pt x="31" y="126"/>
                  </a:lnTo>
                  <a:lnTo>
                    <a:pt x="31" y="126"/>
                  </a:lnTo>
                  <a:lnTo>
                    <a:pt x="39" y="135"/>
                  </a:lnTo>
                  <a:lnTo>
                    <a:pt x="47" y="144"/>
                  </a:lnTo>
                  <a:lnTo>
                    <a:pt x="55" y="153"/>
                  </a:lnTo>
                  <a:lnTo>
                    <a:pt x="63" y="153"/>
                  </a:lnTo>
                  <a:lnTo>
                    <a:pt x="63" y="153"/>
                  </a:lnTo>
                  <a:lnTo>
                    <a:pt x="71" y="148"/>
                  </a:lnTo>
                  <a:lnTo>
                    <a:pt x="75" y="144"/>
                  </a:lnTo>
                  <a:lnTo>
                    <a:pt x="83" y="126"/>
                  </a:lnTo>
                  <a:lnTo>
                    <a:pt x="83" y="126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90" y="99"/>
                  </a:lnTo>
                  <a:lnTo>
                    <a:pt x="90" y="99"/>
                  </a:lnTo>
                  <a:lnTo>
                    <a:pt x="94" y="99"/>
                  </a:lnTo>
                  <a:lnTo>
                    <a:pt x="102" y="99"/>
                  </a:lnTo>
                  <a:lnTo>
                    <a:pt x="102" y="99"/>
                  </a:lnTo>
                  <a:lnTo>
                    <a:pt x="102" y="108"/>
                  </a:lnTo>
                  <a:lnTo>
                    <a:pt x="98" y="121"/>
                  </a:lnTo>
                  <a:lnTo>
                    <a:pt x="94" y="144"/>
                  </a:lnTo>
                  <a:lnTo>
                    <a:pt x="110" y="153"/>
                  </a:lnTo>
                  <a:lnTo>
                    <a:pt x="110" y="153"/>
                  </a:lnTo>
                  <a:lnTo>
                    <a:pt x="110" y="144"/>
                  </a:lnTo>
                  <a:lnTo>
                    <a:pt x="118" y="130"/>
                  </a:lnTo>
                  <a:lnTo>
                    <a:pt x="118" y="108"/>
                  </a:lnTo>
                  <a:lnTo>
                    <a:pt x="114" y="103"/>
                  </a:lnTo>
                  <a:lnTo>
                    <a:pt x="106" y="94"/>
                  </a:lnTo>
                  <a:lnTo>
                    <a:pt x="106" y="94"/>
                  </a:lnTo>
                  <a:close/>
                  <a:moveTo>
                    <a:pt x="27" y="72"/>
                  </a:moveTo>
                  <a:lnTo>
                    <a:pt x="27" y="72"/>
                  </a:lnTo>
                  <a:lnTo>
                    <a:pt x="23" y="76"/>
                  </a:lnTo>
                  <a:lnTo>
                    <a:pt x="19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58"/>
                  </a:lnTo>
                  <a:lnTo>
                    <a:pt x="19" y="54"/>
                  </a:lnTo>
                  <a:lnTo>
                    <a:pt x="39" y="45"/>
                  </a:lnTo>
                  <a:lnTo>
                    <a:pt x="27" y="72"/>
                  </a:lnTo>
                  <a:close/>
                  <a:moveTo>
                    <a:pt x="63" y="135"/>
                  </a:moveTo>
                  <a:lnTo>
                    <a:pt x="63" y="135"/>
                  </a:lnTo>
                  <a:lnTo>
                    <a:pt x="59" y="139"/>
                  </a:lnTo>
                  <a:lnTo>
                    <a:pt x="55" y="139"/>
                  </a:lnTo>
                  <a:lnTo>
                    <a:pt x="51" y="135"/>
                  </a:lnTo>
                  <a:lnTo>
                    <a:pt x="51" y="135"/>
                  </a:lnTo>
                  <a:lnTo>
                    <a:pt x="47" y="121"/>
                  </a:lnTo>
                  <a:lnTo>
                    <a:pt x="51" y="108"/>
                  </a:lnTo>
                  <a:lnTo>
                    <a:pt x="51" y="108"/>
                  </a:lnTo>
                  <a:lnTo>
                    <a:pt x="75" y="103"/>
                  </a:lnTo>
                  <a:lnTo>
                    <a:pt x="75" y="103"/>
                  </a:lnTo>
                  <a:lnTo>
                    <a:pt x="63" y="135"/>
                  </a:lnTo>
                  <a:lnTo>
                    <a:pt x="63" y="135"/>
                  </a:lnTo>
                  <a:close/>
                </a:path>
              </a:pathLst>
            </a:custGeom>
            <a:solidFill>
              <a:srgbClr val="5D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Freeform 310"/>
            <p:cNvSpPr>
              <a:spLocks/>
            </p:cNvSpPr>
            <p:nvPr/>
          </p:nvSpPr>
          <p:spPr bwMode="auto">
            <a:xfrm>
              <a:off x="3775" y="3637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7 w 47"/>
                <a:gd name="T5" fmla="*/ 45 h 63"/>
                <a:gd name="T6" fmla="*/ 43 w 47"/>
                <a:gd name="T7" fmla="*/ 54 h 63"/>
                <a:gd name="T8" fmla="*/ 35 w 47"/>
                <a:gd name="T9" fmla="*/ 63 h 63"/>
                <a:gd name="T10" fmla="*/ 23 w 47"/>
                <a:gd name="T11" fmla="*/ 63 h 63"/>
                <a:gd name="T12" fmla="*/ 23 w 47"/>
                <a:gd name="T13" fmla="*/ 63 h 63"/>
                <a:gd name="T14" fmla="*/ 16 w 47"/>
                <a:gd name="T15" fmla="*/ 63 h 63"/>
                <a:gd name="T16" fmla="*/ 8 w 47"/>
                <a:gd name="T17" fmla="*/ 54 h 63"/>
                <a:gd name="T18" fmla="*/ 4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4 w 47"/>
                <a:gd name="T25" fmla="*/ 22 h 63"/>
                <a:gd name="T26" fmla="*/ 8 w 47"/>
                <a:gd name="T27" fmla="*/ 9 h 63"/>
                <a:gd name="T28" fmla="*/ 16 w 47"/>
                <a:gd name="T29" fmla="*/ 4 h 63"/>
                <a:gd name="T30" fmla="*/ 23 w 47"/>
                <a:gd name="T31" fmla="*/ 0 h 63"/>
                <a:gd name="T32" fmla="*/ 23 w 47"/>
                <a:gd name="T33" fmla="*/ 0 h 63"/>
                <a:gd name="T34" fmla="*/ 35 w 47"/>
                <a:gd name="T35" fmla="*/ 4 h 63"/>
                <a:gd name="T36" fmla="*/ 43 w 47"/>
                <a:gd name="T37" fmla="*/ 9 h 63"/>
                <a:gd name="T38" fmla="*/ 47 w 47"/>
                <a:gd name="T39" fmla="*/ 22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7" y="45"/>
                  </a:lnTo>
                  <a:lnTo>
                    <a:pt x="43" y="54"/>
                  </a:lnTo>
                  <a:lnTo>
                    <a:pt x="35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6" y="63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22"/>
                  </a:lnTo>
                  <a:lnTo>
                    <a:pt x="8" y="9"/>
                  </a:lnTo>
                  <a:lnTo>
                    <a:pt x="16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5" y="4"/>
                  </a:lnTo>
                  <a:lnTo>
                    <a:pt x="43" y="9"/>
                  </a:lnTo>
                  <a:lnTo>
                    <a:pt x="47" y="22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5" name="Freeform 311"/>
            <p:cNvSpPr>
              <a:spLocks/>
            </p:cNvSpPr>
            <p:nvPr/>
          </p:nvSpPr>
          <p:spPr bwMode="auto">
            <a:xfrm>
              <a:off x="3369" y="3372"/>
              <a:ext cx="51" cy="63"/>
            </a:xfrm>
            <a:custGeom>
              <a:avLst/>
              <a:gdLst>
                <a:gd name="T0" fmla="*/ 51 w 51"/>
                <a:gd name="T1" fmla="*/ 31 h 63"/>
                <a:gd name="T2" fmla="*/ 51 w 51"/>
                <a:gd name="T3" fmla="*/ 31 h 63"/>
                <a:gd name="T4" fmla="*/ 47 w 51"/>
                <a:gd name="T5" fmla="*/ 45 h 63"/>
                <a:gd name="T6" fmla="*/ 43 w 51"/>
                <a:gd name="T7" fmla="*/ 54 h 63"/>
                <a:gd name="T8" fmla="*/ 35 w 51"/>
                <a:gd name="T9" fmla="*/ 58 h 63"/>
                <a:gd name="T10" fmla="*/ 28 w 51"/>
                <a:gd name="T11" fmla="*/ 63 h 63"/>
                <a:gd name="T12" fmla="*/ 28 w 51"/>
                <a:gd name="T13" fmla="*/ 63 h 63"/>
                <a:gd name="T14" fmla="*/ 16 w 51"/>
                <a:gd name="T15" fmla="*/ 58 h 63"/>
                <a:gd name="T16" fmla="*/ 8 w 51"/>
                <a:gd name="T17" fmla="*/ 54 h 63"/>
                <a:gd name="T18" fmla="*/ 4 w 51"/>
                <a:gd name="T19" fmla="*/ 45 h 63"/>
                <a:gd name="T20" fmla="*/ 0 w 51"/>
                <a:gd name="T21" fmla="*/ 31 h 63"/>
                <a:gd name="T22" fmla="*/ 0 w 51"/>
                <a:gd name="T23" fmla="*/ 31 h 63"/>
                <a:gd name="T24" fmla="*/ 4 w 51"/>
                <a:gd name="T25" fmla="*/ 18 h 63"/>
                <a:gd name="T26" fmla="*/ 8 w 51"/>
                <a:gd name="T27" fmla="*/ 9 h 63"/>
                <a:gd name="T28" fmla="*/ 16 w 51"/>
                <a:gd name="T29" fmla="*/ 0 h 63"/>
                <a:gd name="T30" fmla="*/ 28 w 51"/>
                <a:gd name="T31" fmla="*/ 0 h 63"/>
                <a:gd name="T32" fmla="*/ 28 w 51"/>
                <a:gd name="T33" fmla="*/ 0 h 63"/>
                <a:gd name="T34" fmla="*/ 35 w 51"/>
                <a:gd name="T35" fmla="*/ 0 h 63"/>
                <a:gd name="T36" fmla="*/ 43 w 51"/>
                <a:gd name="T37" fmla="*/ 9 h 63"/>
                <a:gd name="T38" fmla="*/ 47 w 51"/>
                <a:gd name="T39" fmla="*/ 18 h 63"/>
                <a:gd name="T40" fmla="*/ 51 w 51"/>
                <a:gd name="T41" fmla="*/ 31 h 63"/>
                <a:gd name="T42" fmla="*/ 51 w 51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" h="63">
                  <a:moveTo>
                    <a:pt x="51" y="31"/>
                  </a:moveTo>
                  <a:lnTo>
                    <a:pt x="51" y="31"/>
                  </a:lnTo>
                  <a:lnTo>
                    <a:pt x="47" y="45"/>
                  </a:lnTo>
                  <a:lnTo>
                    <a:pt x="43" y="54"/>
                  </a:lnTo>
                  <a:lnTo>
                    <a:pt x="35" y="58"/>
                  </a:lnTo>
                  <a:lnTo>
                    <a:pt x="28" y="63"/>
                  </a:lnTo>
                  <a:lnTo>
                    <a:pt x="28" y="63"/>
                  </a:lnTo>
                  <a:lnTo>
                    <a:pt x="16" y="58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3" y="9"/>
                  </a:lnTo>
                  <a:lnTo>
                    <a:pt x="47" y="18"/>
                  </a:lnTo>
                  <a:lnTo>
                    <a:pt x="51" y="31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6" name="Freeform 312"/>
            <p:cNvSpPr>
              <a:spLocks/>
            </p:cNvSpPr>
            <p:nvPr/>
          </p:nvSpPr>
          <p:spPr bwMode="auto">
            <a:xfrm>
              <a:off x="3534" y="4082"/>
              <a:ext cx="48" cy="63"/>
            </a:xfrm>
            <a:custGeom>
              <a:avLst/>
              <a:gdLst>
                <a:gd name="T0" fmla="*/ 48 w 48"/>
                <a:gd name="T1" fmla="*/ 31 h 63"/>
                <a:gd name="T2" fmla="*/ 48 w 48"/>
                <a:gd name="T3" fmla="*/ 31 h 63"/>
                <a:gd name="T4" fmla="*/ 48 w 48"/>
                <a:gd name="T5" fmla="*/ 45 h 63"/>
                <a:gd name="T6" fmla="*/ 40 w 48"/>
                <a:gd name="T7" fmla="*/ 54 h 63"/>
                <a:gd name="T8" fmla="*/ 32 w 48"/>
                <a:gd name="T9" fmla="*/ 63 h 63"/>
                <a:gd name="T10" fmla="*/ 24 w 48"/>
                <a:gd name="T11" fmla="*/ 63 h 63"/>
                <a:gd name="T12" fmla="*/ 24 w 48"/>
                <a:gd name="T13" fmla="*/ 63 h 63"/>
                <a:gd name="T14" fmla="*/ 16 w 48"/>
                <a:gd name="T15" fmla="*/ 63 h 63"/>
                <a:gd name="T16" fmla="*/ 8 w 48"/>
                <a:gd name="T17" fmla="*/ 54 h 63"/>
                <a:gd name="T18" fmla="*/ 0 w 48"/>
                <a:gd name="T19" fmla="*/ 45 h 63"/>
                <a:gd name="T20" fmla="*/ 0 w 48"/>
                <a:gd name="T21" fmla="*/ 31 h 63"/>
                <a:gd name="T22" fmla="*/ 0 w 48"/>
                <a:gd name="T23" fmla="*/ 31 h 63"/>
                <a:gd name="T24" fmla="*/ 0 w 48"/>
                <a:gd name="T25" fmla="*/ 22 h 63"/>
                <a:gd name="T26" fmla="*/ 8 w 48"/>
                <a:gd name="T27" fmla="*/ 9 h 63"/>
                <a:gd name="T28" fmla="*/ 16 w 48"/>
                <a:gd name="T29" fmla="*/ 4 h 63"/>
                <a:gd name="T30" fmla="*/ 24 w 48"/>
                <a:gd name="T31" fmla="*/ 0 h 63"/>
                <a:gd name="T32" fmla="*/ 24 w 48"/>
                <a:gd name="T33" fmla="*/ 0 h 63"/>
                <a:gd name="T34" fmla="*/ 32 w 48"/>
                <a:gd name="T35" fmla="*/ 4 h 63"/>
                <a:gd name="T36" fmla="*/ 40 w 48"/>
                <a:gd name="T37" fmla="*/ 9 h 63"/>
                <a:gd name="T38" fmla="*/ 48 w 48"/>
                <a:gd name="T39" fmla="*/ 22 h 63"/>
                <a:gd name="T40" fmla="*/ 48 w 48"/>
                <a:gd name="T41" fmla="*/ 31 h 63"/>
                <a:gd name="T42" fmla="*/ 48 w 48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63">
                  <a:moveTo>
                    <a:pt x="48" y="31"/>
                  </a:moveTo>
                  <a:lnTo>
                    <a:pt x="48" y="31"/>
                  </a:lnTo>
                  <a:lnTo>
                    <a:pt x="48" y="45"/>
                  </a:lnTo>
                  <a:lnTo>
                    <a:pt x="40" y="54"/>
                  </a:lnTo>
                  <a:lnTo>
                    <a:pt x="32" y="63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6" y="63"/>
                  </a:lnTo>
                  <a:lnTo>
                    <a:pt x="8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8" y="9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9"/>
                  </a:lnTo>
                  <a:lnTo>
                    <a:pt x="48" y="22"/>
                  </a:lnTo>
                  <a:lnTo>
                    <a:pt x="48" y="31"/>
                  </a:lnTo>
                  <a:lnTo>
                    <a:pt x="48" y="31"/>
                  </a:lnTo>
                  <a:close/>
                </a:path>
              </a:pathLst>
            </a:custGeom>
            <a:solidFill>
              <a:srgbClr val="F47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7" name="Freeform 313"/>
            <p:cNvSpPr>
              <a:spLocks/>
            </p:cNvSpPr>
            <p:nvPr/>
          </p:nvSpPr>
          <p:spPr bwMode="auto">
            <a:xfrm>
              <a:off x="4563" y="3399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7 w 47"/>
                <a:gd name="T5" fmla="*/ 45 h 63"/>
                <a:gd name="T6" fmla="*/ 39 w 47"/>
                <a:gd name="T7" fmla="*/ 54 h 63"/>
                <a:gd name="T8" fmla="*/ 31 w 47"/>
                <a:gd name="T9" fmla="*/ 58 h 63"/>
                <a:gd name="T10" fmla="*/ 24 w 47"/>
                <a:gd name="T11" fmla="*/ 63 h 63"/>
                <a:gd name="T12" fmla="*/ 24 w 47"/>
                <a:gd name="T13" fmla="*/ 63 h 63"/>
                <a:gd name="T14" fmla="*/ 12 w 47"/>
                <a:gd name="T15" fmla="*/ 58 h 63"/>
                <a:gd name="T16" fmla="*/ 8 w 47"/>
                <a:gd name="T17" fmla="*/ 54 h 63"/>
                <a:gd name="T18" fmla="*/ 0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0 w 47"/>
                <a:gd name="T25" fmla="*/ 18 h 63"/>
                <a:gd name="T26" fmla="*/ 8 w 47"/>
                <a:gd name="T27" fmla="*/ 9 h 63"/>
                <a:gd name="T28" fmla="*/ 12 w 47"/>
                <a:gd name="T29" fmla="*/ 4 h 63"/>
                <a:gd name="T30" fmla="*/ 24 w 47"/>
                <a:gd name="T31" fmla="*/ 0 h 63"/>
                <a:gd name="T32" fmla="*/ 24 w 47"/>
                <a:gd name="T33" fmla="*/ 0 h 63"/>
                <a:gd name="T34" fmla="*/ 31 w 47"/>
                <a:gd name="T35" fmla="*/ 4 h 63"/>
                <a:gd name="T36" fmla="*/ 39 w 47"/>
                <a:gd name="T37" fmla="*/ 9 h 63"/>
                <a:gd name="T38" fmla="*/ 47 w 47"/>
                <a:gd name="T39" fmla="*/ 18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7" y="45"/>
                  </a:lnTo>
                  <a:lnTo>
                    <a:pt x="39" y="54"/>
                  </a:lnTo>
                  <a:lnTo>
                    <a:pt x="31" y="58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2" y="58"/>
                  </a:lnTo>
                  <a:lnTo>
                    <a:pt x="8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8" y="9"/>
                  </a:lnTo>
                  <a:lnTo>
                    <a:pt x="12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7" y="18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8" name="Freeform 314"/>
            <p:cNvSpPr>
              <a:spLocks/>
            </p:cNvSpPr>
            <p:nvPr/>
          </p:nvSpPr>
          <p:spPr bwMode="auto">
            <a:xfrm>
              <a:off x="5233" y="3399"/>
              <a:ext cx="47" cy="63"/>
            </a:xfrm>
            <a:custGeom>
              <a:avLst/>
              <a:gdLst>
                <a:gd name="T0" fmla="*/ 47 w 47"/>
                <a:gd name="T1" fmla="*/ 31 h 63"/>
                <a:gd name="T2" fmla="*/ 47 w 47"/>
                <a:gd name="T3" fmla="*/ 31 h 63"/>
                <a:gd name="T4" fmla="*/ 43 w 47"/>
                <a:gd name="T5" fmla="*/ 45 h 63"/>
                <a:gd name="T6" fmla="*/ 39 w 47"/>
                <a:gd name="T7" fmla="*/ 54 h 63"/>
                <a:gd name="T8" fmla="*/ 31 w 47"/>
                <a:gd name="T9" fmla="*/ 58 h 63"/>
                <a:gd name="T10" fmla="*/ 23 w 47"/>
                <a:gd name="T11" fmla="*/ 63 h 63"/>
                <a:gd name="T12" fmla="*/ 23 w 47"/>
                <a:gd name="T13" fmla="*/ 63 h 63"/>
                <a:gd name="T14" fmla="*/ 12 w 47"/>
                <a:gd name="T15" fmla="*/ 58 h 63"/>
                <a:gd name="T16" fmla="*/ 4 w 47"/>
                <a:gd name="T17" fmla="*/ 54 h 63"/>
                <a:gd name="T18" fmla="*/ 0 w 47"/>
                <a:gd name="T19" fmla="*/ 45 h 63"/>
                <a:gd name="T20" fmla="*/ 0 w 47"/>
                <a:gd name="T21" fmla="*/ 31 h 63"/>
                <a:gd name="T22" fmla="*/ 0 w 47"/>
                <a:gd name="T23" fmla="*/ 31 h 63"/>
                <a:gd name="T24" fmla="*/ 0 w 47"/>
                <a:gd name="T25" fmla="*/ 18 h 63"/>
                <a:gd name="T26" fmla="*/ 4 w 47"/>
                <a:gd name="T27" fmla="*/ 9 h 63"/>
                <a:gd name="T28" fmla="*/ 12 w 47"/>
                <a:gd name="T29" fmla="*/ 4 h 63"/>
                <a:gd name="T30" fmla="*/ 23 w 47"/>
                <a:gd name="T31" fmla="*/ 0 h 63"/>
                <a:gd name="T32" fmla="*/ 23 w 47"/>
                <a:gd name="T33" fmla="*/ 0 h 63"/>
                <a:gd name="T34" fmla="*/ 31 w 47"/>
                <a:gd name="T35" fmla="*/ 4 h 63"/>
                <a:gd name="T36" fmla="*/ 39 w 47"/>
                <a:gd name="T37" fmla="*/ 9 h 63"/>
                <a:gd name="T38" fmla="*/ 43 w 47"/>
                <a:gd name="T39" fmla="*/ 18 h 63"/>
                <a:gd name="T40" fmla="*/ 47 w 47"/>
                <a:gd name="T41" fmla="*/ 31 h 63"/>
                <a:gd name="T42" fmla="*/ 47 w 47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3">
                  <a:moveTo>
                    <a:pt x="47" y="31"/>
                  </a:moveTo>
                  <a:lnTo>
                    <a:pt x="47" y="31"/>
                  </a:lnTo>
                  <a:lnTo>
                    <a:pt x="43" y="45"/>
                  </a:lnTo>
                  <a:lnTo>
                    <a:pt x="39" y="54"/>
                  </a:lnTo>
                  <a:lnTo>
                    <a:pt x="31" y="58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12" y="58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4" y="9"/>
                  </a:lnTo>
                  <a:lnTo>
                    <a:pt x="12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3" y="18"/>
                  </a:lnTo>
                  <a:lnTo>
                    <a:pt x="47" y="31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F47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9" name="Freeform 315"/>
            <p:cNvSpPr>
              <a:spLocks/>
            </p:cNvSpPr>
            <p:nvPr/>
          </p:nvSpPr>
          <p:spPr bwMode="auto">
            <a:xfrm>
              <a:off x="4929" y="4064"/>
              <a:ext cx="48" cy="63"/>
            </a:xfrm>
            <a:custGeom>
              <a:avLst/>
              <a:gdLst>
                <a:gd name="T0" fmla="*/ 48 w 48"/>
                <a:gd name="T1" fmla="*/ 31 h 63"/>
                <a:gd name="T2" fmla="*/ 48 w 48"/>
                <a:gd name="T3" fmla="*/ 31 h 63"/>
                <a:gd name="T4" fmla="*/ 44 w 48"/>
                <a:gd name="T5" fmla="*/ 45 h 63"/>
                <a:gd name="T6" fmla="*/ 40 w 48"/>
                <a:gd name="T7" fmla="*/ 54 h 63"/>
                <a:gd name="T8" fmla="*/ 32 w 48"/>
                <a:gd name="T9" fmla="*/ 63 h 63"/>
                <a:gd name="T10" fmla="*/ 24 w 48"/>
                <a:gd name="T11" fmla="*/ 63 h 63"/>
                <a:gd name="T12" fmla="*/ 24 w 48"/>
                <a:gd name="T13" fmla="*/ 63 h 63"/>
                <a:gd name="T14" fmla="*/ 12 w 48"/>
                <a:gd name="T15" fmla="*/ 63 h 63"/>
                <a:gd name="T16" fmla="*/ 4 w 48"/>
                <a:gd name="T17" fmla="*/ 54 h 63"/>
                <a:gd name="T18" fmla="*/ 0 w 48"/>
                <a:gd name="T19" fmla="*/ 45 h 63"/>
                <a:gd name="T20" fmla="*/ 0 w 48"/>
                <a:gd name="T21" fmla="*/ 31 h 63"/>
                <a:gd name="T22" fmla="*/ 0 w 48"/>
                <a:gd name="T23" fmla="*/ 31 h 63"/>
                <a:gd name="T24" fmla="*/ 0 w 48"/>
                <a:gd name="T25" fmla="*/ 22 h 63"/>
                <a:gd name="T26" fmla="*/ 4 w 48"/>
                <a:gd name="T27" fmla="*/ 9 h 63"/>
                <a:gd name="T28" fmla="*/ 12 w 48"/>
                <a:gd name="T29" fmla="*/ 4 h 63"/>
                <a:gd name="T30" fmla="*/ 24 w 48"/>
                <a:gd name="T31" fmla="*/ 0 h 63"/>
                <a:gd name="T32" fmla="*/ 24 w 48"/>
                <a:gd name="T33" fmla="*/ 0 h 63"/>
                <a:gd name="T34" fmla="*/ 32 w 48"/>
                <a:gd name="T35" fmla="*/ 4 h 63"/>
                <a:gd name="T36" fmla="*/ 40 w 48"/>
                <a:gd name="T37" fmla="*/ 9 h 63"/>
                <a:gd name="T38" fmla="*/ 44 w 48"/>
                <a:gd name="T39" fmla="*/ 22 h 63"/>
                <a:gd name="T40" fmla="*/ 48 w 48"/>
                <a:gd name="T41" fmla="*/ 31 h 63"/>
                <a:gd name="T42" fmla="*/ 48 w 48"/>
                <a:gd name="T4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63">
                  <a:moveTo>
                    <a:pt x="48" y="31"/>
                  </a:moveTo>
                  <a:lnTo>
                    <a:pt x="48" y="31"/>
                  </a:lnTo>
                  <a:lnTo>
                    <a:pt x="44" y="45"/>
                  </a:lnTo>
                  <a:lnTo>
                    <a:pt x="40" y="54"/>
                  </a:lnTo>
                  <a:lnTo>
                    <a:pt x="32" y="63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2" y="63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4" y="9"/>
                  </a:lnTo>
                  <a:lnTo>
                    <a:pt x="12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9"/>
                  </a:lnTo>
                  <a:lnTo>
                    <a:pt x="44" y="22"/>
                  </a:lnTo>
                  <a:lnTo>
                    <a:pt x="48" y="31"/>
                  </a:lnTo>
                  <a:lnTo>
                    <a:pt x="4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0" name="Freeform 316"/>
            <p:cNvSpPr>
              <a:spLocks/>
            </p:cNvSpPr>
            <p:nvPr/>
          </p:nvSpPr>
          <p:spPr bwMode="auto">
            <a:xfrm>
              <a:off x="5658" y="3862"/>
              <a:ext cx="51" cy="62"/>
            </a:xfrm>
            <a:custGeom>
              <a:avLst/>
              <a:gdLst>
                <a:gd name="T0" fmla="*/ 51 w 51"/>
                <a:gd name="T1" fmla="*/ 31 h 62"/>
                <a:gd name="T2" fmla="*/ 51 w 51"/>
                <a:gd name="T3" fmla="*/ 31 h 62"/>
                <a:gd name="T4" fmla="*/ 48 w 51"/>
                <a:gd name="T5" fmla="*/ 45 h 62"/>
                <a:gd name="T6" fmla="*/ 44 w 51"/>
                <a:gd name="T7" fmla="*/ 54 h 62"/>
                <a:gd name="T8" fmla="*/ 36 w 51"/>
                <a:gd name="T9" fmla="*/ 58 h 62"/>
                <a:gd name="T10" fmla="*/ 24 w 51"/>
                <a:gd name="T11" fmla="*/ 62 h 62"/>
                <a:gd name="T12" fmla="*/ 24 w 51"/>
                <a:gd name="T13" fmla="*/ 62 h 62"/>
                <a:gd name="T14" fmla="*/ 16 w 51"/>
                <a:gd name="T15" fmla="*/ 58 h 62"/>
                <a:gd name="T16" fmla="*/ 8 w 51"/>
                <a:gd name="T17" fmla="*/ 54 h 62"/>
                <a:gd name="T18" fmla="*/ 4 w 51"/>
                <a:gd name="T19" fmla="*/ 45 h 62"/>
                <a:gd name="T20" fmla="*/ 0 w 51"/>
                <a:gd name="T21" fmla="*/ 31 h 62"/>
                <a:gd name="T22" fmla="*/ 0 w 51"/>
                <a:gd name="T23" fmla="*/ 31 h 62"/>
                <a:gd name="T24" fmla="*/ 4 w 51"/>
                <a:gd name="T25" fmla="*/ 18 h 62"/>
                <a:gd name="T26" fmla="*/ 8 w 51"/>
                <a:gd name="T27" fmla="*/ 9 h 62"/>
                <a:gd name="T28" fmla="*/ 16 w 51"/>
                <a:gd name="T29" fmla="*/ 0 h 62"/>
                <a:gd name="T30" fmla="*/ 24 w 51"/>
                <a:gd name="T31" fmla="*/ 0 h 62"/>
                <a:gd name="T32" fmla="*/ 24 w 51"/>
                <a:gd name="T33" fmla="*/ 0 h 62"/>
                <a:gd name="T34" fmla="*/ 36 w 51"/>
                <a:gd name="T35" fmla="*/ 0 h 62"/>
                <a:gd name="T36" fmla="*/ 44 w 51"/>
                <a:gd name="T37" fmla="*/ 9 h 62"/>
                <a:gd name="T38" fmla="*/ 48 w 51"/>
                <a:gd name="T39" fmla="*/ 18 h 62"/>
                <a:gd name="T40" fmla="*/ 51 w 51"/>
                <a:gd name="T41" fmla="*/ 31 h 62"/>
                <a:gd name="T42" fmla="*/ 51 w 51"/>
                <a:gd name="T43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" h="62">
                  <a:moveTo>
                    <a:pt x="51" y="31"/>
                  </a:moveTo>
                  <a:lnTo>
                    <a:pt x="51" y="31"/>
                  </a:lnTo>
                  <a:lnTo>
                    <a:pt x="48" y="45"/>
                  </a:lnTo>
                  <a:lnTo>
                    <a:pt x="44" y="54"/>
                  </a:lnTo>
                  <a:lnTo>
                    <a:pt x="36" y="58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16" y="58"/>
                  </a:lnTo>
                  <a:lnTo>
                    <a:pt x="8" y="54"/>
                  </a:lnTo>
                  <a:lnTo>
                    <a:pt x="4" y="4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18"/>
                  </a:lnTo>
                  <a:lnTo>
                    <a:pt x="8" y="9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4" y="9"/>
                  </a:lnTo>
                  <a:lnTo>
                    <a:pt x="48" y="18"/>
                  </a:lnTo>
                  <a:lnTo>
                    <a:pt x="51" y="31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1" name="Freeform 317"/>
            <p:cNvSpPr>
              <a:spLocks/>
            </p:cNvSpPr>
            <p:nvPr/>
          </p:nvSpPr>
          <p:spPr bwMode="auto">
            <a:xfrm>
              <a:off x="2967" y="4023"/>
              <a:ext cx="36" cy="45"/>
            </a:xfrm>
            <a:custGeom>
              <a:avLst/>
              <a:gdLst>
                <a:gd name="T0" fmla="*/ 36 w 36"/>
                <a:gd name="T1" fmla="*/ 23 h 45"/>
                <a:gd name="T2" fmla="*/ 36 w 36"/>
                <a:gd name="T3" fmla="*/ 23 h 45"/>
                <a:gd name="T4" fmla="*/ 36 w 36"/>
                <a:gd name="T5" fmla="*/ 32 h 45"/>
                <a:gd name="T6" fmla="*/ 32 w 36"/>
                <a:gd name="T7" fmla="*/ 36 h 45"/>
                <a:gd name="T8" fmla="*/ 24 w 36"/>
                <a:gd name="T9" fmla="*/ 45 h 45"/>
                <a:gd name="T10" fmla="*/ 16 w 36"/>
                <a:gd name="T11" fmla="*/ 45 h 45"/>
                <a:gd name="T12" fmla="*/ 16 w 36"/>
                <a:gd name="T13" fmla="*/ 45 h 45"/>
                <a:gd name="T14" fmla="*/ 12 w 36"/>
                <a:gd name="T15" fmla="*/ 45 h 45"/>
                <a:gd name="T16" fmla="*/ 4 w 36"/>
                <a:gd name="T17" fmla="*/ 36 h 45"/>
                <a:gd name="T18" fmla="*/ 0 w 36"/>
                <a:gd name="T19" fmla="*/ 32 h 45"/>
                <a:gd name="T20" fmla="*/ 0 w 36"/>
                <a:gd name="T21" fmla="*/ 23 h 45"/>
                <a:gd name="T22" fmla="*/ 0 w 36"/>
                <a:gd name="T23" fmla="*/ 23 h 45"/>
                <a:gd name="T24" fmla="*/ 0 w 36"/>
                <a:gd name="T25" fmla="*/ 14 h 45"/>
                <a:gd name="T26" fmla="*/ 4 w 36"/>
                <a:gd name="T27" fmla="*/ 5 h 45"/>
                <a:gd name="T28" fmla="*/ 12 w 36"/>
                <a:gd name="T29" fmla="*/ 0 h 45"/>
                <a:gd name="T30" fmla="*/ 16 w 36"/>
                <a:gd name="T31" fmla="*/ 0 h 45"/>
                <a:gd name="T32" fmla="*/ 16 w 36"/>
                <a:gd name="T33" fmla="*/ 0 h 45"/>
                <a:gd name="T34" fmla="*/ 24 w 36"/>
                <a:gd name="T35" fmla="*/ 0 h 45"/>
                <a:gd name="T36" fmla="*/ 32 w 36"/>
                <a:gd name="T37" fmla="*/ 5 h 45"/>
                <a:gd name="T38" fmla="*/ 36 w 36"/>
                <a:gd name="T39" fmla="*/ 14 h 45"/>
                <a:gd name="T40" fmla="*/ 36 w 36"/>
                <a:gd name="T41" fmla="*/ 23 h 45"/>
                <a:gd name="T42" fmla="*/ 36 w 36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45">
                  <a:moveTo>
                    <a:pt x="36" y="23"/>
                  </a:moveTo>
                  <a:lnTo>
                    <a:pt x="36" y="23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24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2" y="45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36" y="23"/>
                  </a:lnTo>
                  <a:lnTo>
                    <a:pt x="36" y="23"/>
                  </a:lnTo>
                  <a:close/>
                </a:path>
              </a:pathLst>
            </a:custGeom>
            <a:solidFill>
              <a:srgbClr val="809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2" name="Freeform 318"/>
            <p:cNvSpPr>
              <a:spLocks/>
            </p:cNvSpPr>
            <p:nvPr/>
          </p:nvSpPr>
          <p:spPr bwMode="auto">
            <a:xfrm>
              <a:off x="4732" y="3709"/>
              <a:ext cx="40" cy="45"/>
            </a:xfrm>
            <a:custGeom>
              <a:avLst/>
              <a:gdLst>
                <a:gd name="T0" fmla="*/ 40 w 40"/>
                <a:gd name="T1" fmla="*/ 22 h 45"/>
                <a:gd name="T2" fmla="*/ 40 w 40"/>
                <a:gd name="T3" fmla="*/ 22 h 45"/>
                <a:gd name="T4" fmla="*/ 40 w 40"/>
                <a:gd name="T5" fmla="*/ 31 h 45"/>
                <a:gd name="T6" fmla="*/ 36 w 40"/>
                <a:gd name="T7" fmla="*/ 40 h 45"/>
                <a:gd name="T8" fmla="*/ 28 w 40"/>
                <a:gd name="T9" fmla="*/ 45 h 45"/>
                <a:gd name="T10" fmla="*/ 20 w 40"/>
                <a:gd name="T11" fmla="*/ 45 h 45"/>
                <a:gd name="T12" fmla="*/ 20 w 40"/>
                <a:gd name="T13" fmla="*/ 45 h 45"/>
                <a:gd name="T14" fmla="*/ 12 w 40"/>
                <a:gd name="T15" fmla="*/ 45 h 45"/>
                <a:gd name="T16" fmla="*/ 8 w 40"/>
                <a:gd name="T17" fmla="*/ 40 h 45"/>
                <a:gd name="T18" fmla="*/ 4 w 40"/>
                <a:gd name="T19" fmla="*/ 31 h 45"/>
                <a:gd name="T20" fmla="*/ 0 w 40"/>
                <a:gd name="T21" fmla="*/ 22 h 45"/>
                <a:gd name="T22" fmla="*/ 0 w 40"/>
                <a:gd name="T23" fmla="*/ 22 h 45"/>
                <a:gd name="T24" fmla="*/ 4 w 40"/>
                <a:gd name="T25" fmla="*/ 13 h 45"/>
                <a:gd name="T26" fmla="*/ 8 w 40"/>
                <a:gd name="T27" fmla="*/ 9 h 45"/>
                <a:gd name="T28" fmla="*/ 12 w 40"/>
                <a:gd name="T29" fmla="*/ 4 h 45"/>
                <a:gd name="T30" fmla="*/ 20 w 40"/>
                <a:gd name="T31" fmla="*/ 0 h 45"/>
                <a:gd name="T32" fmla="*/ 20 w 40"/>
                <a:gd name="T33" fmla="*/ 0 h 45"/>
                <a:gd name="T34" fmla="*/ 28 w 40"/>
                <a:gd name="T35" fmla="*/ 4 h 45"/>
                <a:gd name="T36" fmla="*/ 36 w 40"/>
                <a:gd name="T37" fmla="*/ 9 h 45"/>
                <a:gd name="T38" fmla="*/ 40 w 40"/>
                <a:gd name="T39" fmla="*/ 13 h 45"/>
                <a:gd name="T40" fmla="*/ 40 w 40"/>
                <a:gd name="T41" fmla="*/ 22 h 45"/>
                <a:gd name="T42" fmla="*/ 40 w 40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45">
                  <a:moveTo>
                    <a:pt x="40" y="22"/>
                  </a:moveTo>
                  <a:lnTo>
                    <a:pt x="40" y="22"/>
                  </a:lnTo>
                  <a:lnTo>
                    <a:pt x="40" y="31"/>
                  </a:lnTo>
                  <a:lnTo>
                    <a:pt x="36" y="40"/>
                  </a:lnTo>
                  <a:lnTo>
                    <a:pt x="28" y="45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5"/>
                  </a:lnTo>
                  <a:lnTo>
                    <a:pt x="8" y="40"/>
                  </a:lnTo>
                  <a:lnTo>
                    <a:pt x="4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8" y="9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4"/>
                  </a:lnTo>
                  <a:lnTo>
                    <a:pt x="36" y="9"/>
                  </a:lnTo>
                  <a:lnTo>
                    <a:pt x="40" y="13"/>
                  </a:lnTo>
                  <a:lnTo>
                    <a:pt x="40" y="22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rgbClr val="67C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3" name="Freeform 319"/>
            <p:cNvSpPr>
              <a:spLocks/>
            </p:cNvSpPr>
            <p:nvPr/>
          </p:nvSpPr>
          <p:spPr bwMode="auto">
            <a:xfrm>
              <a:off x="4610" y="4064"/>
              <a:ext cx="36" cy="45"/>
            </a:xfrm>
            <a:custGeom>
              <a:avLst/>
              <a:gdLst>
                <a:gd name="T0" fmla="*/ 36 w 36"/>
                <a:gd name="T1" fmla="*/ 22 h 45"/>
                <a:gd name="T2" fmla="*/ 36 w 36"/>
                <a:gd name="T3" fmla="*/ 22 h 45"/>
                <a:gd name="T4" fmla="*/ 36 w 36"/>
                <a:gd name="T5" fmla="*/ 31 h 45"/>
                <a:gd name="T6" fmla="*/ 32 w 36"/>
                <a:gd name="T7" fmla="*/ 36 h 45"/>
                <a:gd name="T8" fmla="*/ 24 w 36"/>
                <a:gd name="T9" fmla="*/ 40 h 45"/>
                <a:gd name="T10" fmla="*/ 16 w 36"/>
                <a:gd name="T11" fmla="*/ 45 h 45"/>
                <a:gd name="T12" fmla="*/ 16 w 36"/>
                <a:gd name="T13" fmla="*/ 45 h 45"/>
                <a:gd name="T14" fmla="*/ 12 w 36"/>
                <a:gd name="T15" fmla="*/ 40 h 45"/>
                <a:gd name="T16" fmla="*/ 4 w 36"/>
                <a:gd name="T17" fmla="*/ 36 h 45"/>
                <a:gd name="T18" fmla="*/ 0 w 36"/>
                <a:gd name="T19" fmla="*/ 31 h 45"/>
                <a:gd name="T20" fmla="*/ 0 w 36"/>
                <a:gd name="T21" fmla="*/ 22 h 45"/>
                <a:gd name="T22" fmla="*/ 0 w 36"/>
                <a:gd name="T23" fmla="*/ 22 h 45"/>
                <a:gd name="T24" fmla="*/ 0 w 36"/>
                <a:gd name="T25" fmla="*/ 13 h 45"/>
                <a:gd name="T26" fmla="*/ 4 w 36"/>
                <a:gd name="T27" fmla="*/ 4 h 45"/>
                <a:gd name="T28" fmla="*/ 12 w 36"/>
                <a:gd name="T29" fmla="*/ 0 h 45"/>
                <a:gd name="T30" fmla="*/ 16 w 36"/>
                <a:gd name="T31" fmla="*/ 0 h 45"/>
                <a:gd name="T32" fmla="*/ 16 w 36"/>
                <a:gd name="T33" fmla="*/ 0 h 45"/>
                <a:gd name="T34" fmla="*/ 24 w 36"/>
                <a:gd name="T35" fmla="*/ 0 h 45"/>
                <a:gd name="T36" fmla="*/ 32 w 36"/>
                <a:gd name="T37" fmla="*/ 4 h 45"/>
                <a:gd name="T38" fmla="*/ 36 w 36"/>
                <a:gd name="T39" fmla="*/ 13 h 45"/>
                <a:gd name="T40" fmla="*/ 36 w 36"/>
                <a:gd name="T41" fmla="*/ 22 h 45"/>
                <a:gd name="T42" fmla="*/ 36 w 36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45">
                  <a:moveTo>
                    <a:pt x="36" y="22"/>
                  </a:moveTo>
                  <a:lnTo>
                    <a:pt x="36" y="22"/>
                  </a:lnTo>
                  <a:lnTo>
                    <a:pt x="36" y="31"/>
                  </a:lnTo>
                  <a:lnTo>
                    <a:pt x="32" y="36"/>
                  </a:lnTo>
                  <a:lnTo>
                    <a:pt x="24" y="40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2" y="40"/>
                  </a:lnTo>
                  <a:lnTo>
                    <a:pt x="4" y="36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6" y="13"/>
                  </a:lnTo>
                  <a:lnTo>
                    <a:pt x="36" y="22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4" name="Freeform 320"/>
            <p:cNvSpPr>
              <a:spLocks/>
            </p:cNvSpPr>
            <p:nvPr/>
          </p:nvSpPr>
          <p:spPr bwMode="auto">
            <a:xfrm>
              <a:off x="3921" y="4118"/>
              <a:ext cx="39" cy="45"/>
            </a:xfrm>
            <a:custGeom>
              <a:avLst/>
              <a:gdLst>
                <a:gd name="T0" fmla="*/ 39 w 39"/>
                <a:gd name="T1" fmla="*/ 22 h 45"/>
                <a:gd name="T2" fmla="*/ 39 w 39"/>
                <a:gd name="T3" fmla="*/ 22 h 45"/>
                <a:gd name="T4" fmla="*/ 35 w 39"/>
                <a:gd name="T5" fmla="*/ 31 h 45"/>
                <a:gd name="T6" fmla="*/ 31 w 39"/>
                <a:gd name="T7" fmla="*/ 36 h 45"/>
                <a:gd name="T8" fmla="*/ 27 w 39"/>
                <a:gd name="T9" fmla="*/ 40 h 45"/>
                <a:gd name="T10" fmla="*/ 19 w 39"/>
                <a:gd name="T11" fmla="*/ 45 h 45"/>
                <a:gd name="T12" fmla="*/ 19 w 39"/>
                <a:gd name="T13" fmla="*/ 45 h 45"/>
                <a:gd name="T14" fmla="*/ 11 w 39"/>
                <a:gd name="T15" fmla="*/ 40 h 45"/>
                <a:gd name="T16" fmla="*/ 4 w 39"/>
                <a:gd name="T17" fmla="*/ 36 h 45"/>
                <a:gd name="T18" fmla="*/ 0 w 39"/>
                <a:gd name="T19" fmla="*/ 31 h 45"/>
                <a:gd name="T20" fmla="*/ 0 w 39"/>
                <a:gd name="T21" fmla="*/ 22 h 45"/>
                <a:gd name="T22" fmla="*/ 0 w 39"/>
                <a:gd name="T23" fmla="*/ 22 h 45"/>
                <a:gd name="T24" fmla="*/ 0 w 39"/>
                <a:gd name="T25" fmla="*/ 13 h 45"/>
                <a:gd name="T26" fmla="*/ 4 w 39"/>
                <a:gd name="T27" fmla="*/ 4 h 45"/>
                <a:gd name="T28" fmla="*/ 11 w 39"/>
                <a:gd name="T29" fmla="*/ 0 h 45"/>
                <a:gd name="T30" fmla="*/ 19 w 39"/>
                <a:gd name="T31" fmla="*/ 0 h 45"/>
                <a:gd name="T32" fmla="*/ 19 w 39"/>
                <a:gd name="T33" fmla="*/ 0 h 45"/>
                <a:gd name="T34" fmla="*/ 27 w 39"/>
                <a:gd name="T35" fmla="*/ 0 h 45"/>
                <a:gd name="T36" fmla="*/ 31 w 39"/>
                <a:gd name="T37" fmla="*/ 4 h 45"/>
                <a:gd name="T38" fmla="*/ 35 w 39"/>
                <a:gd name="T39" fmla="*/ 13 h 45"/>
                <a:gd name="T40" fmla="*/ 39 w 39"/>
                <a:gd name="T41" fmla="*/ 22 h 45"/>
                <a:gd name="T42" fmla="*/ 39 w 39"/>
                <a:gd name="T43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45">
                  <a:moveTo>
                    <a:pt x="39" y="22"/>
                  </a:moveTo>
                  <a:lnTo>
                    <a:pt x="39" y="22"/>
                  </a:lnTo>
                  <a:lnTo>
                    <a:pt x="35" y="31"/>
                  </a:lnTo>
                  <a:lnTo>
                    <a:pt x="31" y="36"/>
                  </a:lnTo>
                  <a:lnTo>
                    <a:pt x="27" y="40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1" y="40"/>
                  </a:lnTo>
                  <a:lnTo>
                    <a:pt x="4" y="36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1" y="4"/>
                  </a:lnTo>
                  <a:lnTo>
                    <a:pt x="35" y="13"/>
                  </a:lnTo>
                  <a:lnTo>
                    <a:pt x="39" y="22"/>
                  </a:lnTo>
                  <a:lnTo>
                    <a:pt x="3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5" name="Freeform 321"/>
            <p:cNvSpPr>
              <a:spLocks/>
            </p:cNvSpPr>
            <p:nvPr/>
          </p:nvSpPr>
          <p:spPr bwMode="auto">
            <a:xfrm>
              <a:off x="5587" y="4050"/>
              <a:ext cx="36" cy="45"/>
            </a:xfrm>
            <a:custGeom>
              <a:avLst/>
              <a:gdLst>
                <a:gd name="T0" fmla="*/ 36 w 36"/>
                <a:gd name="T1" fmla="*/ 23 h 45"/>
                <a:gd name="T2" fmla="*/ 36 w 36"/>
                <a:gd name="T3" fmla="*/ 23 h 45"/>
                <a:gd name="T4" fmla="*/ 36 w 36"/>
                <a:gd name="T5" fmla="*/ 32 h 45"/>
                <a:gd name="T6" fmla="*/ 32 w 36"/>
                <a:gd name="T7" fmla="*/ 36 h 45"/>
                <a:gd name="T8" fmla="*/ 24 w 36"/>
                <a:gd name="T9" fmla="*/ 41 h 45"/>
                <a:gd name="T10" fmla="*/ 20 w 36"/>
                <a:gd name="T11" fmla="*/ 45 h 45"/>
                <a:gd name="T12" fmla="*/ 20 w 36"/>
                <a:gd name="T13" fmla="*/ 45 h 45"/>
                <a:gd name="T14" fmla="*/ 12 w 36"/>
                <a:gd name="T15" fmla="*/ 41 h 45"/>
                <a:gd name="T16" fmla="*/ 4 w 36"/>
                <a:gd name="T17" fmla="*/ 36 h 45"/>
                <a:gd name="T18" fmla="*/ 0 w 36"/>
                <a:gd name="T19" fmla="*/ 32 h 45"/>
                <a:gd name="T20" fmla="*/ 0 w 36"/>
                <a:gd name="T21" fmla="*/ 23 h 45"/>
                <a:gd name="T22" fmla="*/ 0 w 36"/>
                <a:gd name="T23" fmla="*/ 23 h 45"/>
                <a:gd name="T24" fmla="*/ 0 w 36"/>
                <a:gd name="T25" fmla="*/ 14 h 45"/>
                <a:gd name="T26" fmla="*/ 4 w 36"/>
                <a:gd name="T27" fmla="*/ 5 h 45"/>
                <a:gd name="T28" fmla="*/ 12 w 36"/>
                <a:gd name="T29" fmla="*/ 0 h 45"/>
                <a:gd name="T30" fmla="*/ 20 w 36"/>
                <a:gd name="T31" fmla="*/ 0 h 45"/>
                <a:gd name="T32" fmla="*/ 20 w 36"/>
                <a:gd name="T33" fmla="*/ 0 h 45"/>
                <a:gd name="T34" fmla="*/ 24 w 36"/>
                <a:gd name="T35" fmla="*/ 0 h 45"/>
                <a:gd name="T36" fmla="*/ 32 w 36"/>
                <a:gd name="T37" fmla="*/ 5 h 45"/>
                <a:gd name="T38" fmla="*/ 36 w 36"/>
                <a:gd name="T39" fmla="*/ 14 h 45"/>
                <a:gd name="T40" fmla="*/ 36 w 36"/>
                <a:gd name="T41" fmla="*/ 23 h 45"/>
                <a:gd name="T42" fmla="*/ 36 w 36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45">
                  <a:moveTo>
                    <a:pt x="36" y="23"/>
                  </a:moveTo>
                  <a:lnTo>
                    <a:pt x="36" y="23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24" y="41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1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36" y="23"/>
                  </a:lnTo>
                  <a:lnTo>
                    <a:pt x="36" y="23"/>
                  </a:lnTo>
                  <a:close/>
                </a:path>
              </a:pathLst>
            </a:custGeom>
            <a:solidFill>
              <a:srgbClr val="809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6" name="Freeform 322"/>
            <p:cNvSpPr>
              <a:spLocks/>
            </p:cNvSpPr>
            <p:nvPr/>
          </p:nvSpPr>
          <p:spPr bwMode="auto">
            <a:xfrm>
              <a:off x="3881" y="3367"/>
              <a:ext cx="40" cy="45"/>
            </a:xfrm>
            <a:custGeom>
              <a:avLst/>
              <a:gdLst>
                <a:gd name="T0" fmla="*/ 40 w 40"/>
                <a:gd name="T1" fmla="*/ 23 h 45"/>
                <a:gd name="T2" fmla="*/ 40 w 40"/>
                <a:gd name="T3" fmla="*/ 23 h 45"/>
                <a:gd name="T4" fmla="*/ 36 w 40"/>
                <a:gd name="T5" fmla="*/ 32 h 45"/>
                <a:gd name="T6" fmla="*/ 32 w 40"/>
                <a:gd name="T7" fmla="*/ 36 h 45"/>
                <a:gd name="T8" fmla="*/ 28 w 40"/>
                <a:gd name="T9" fmla="*/ 45 h 45"/>
                <a:gd name="T10" fmla="*/ 20 w 40"/>
                <a:gd name="T11" fmla="*/ 45 h 45"/>
                <a:gd name="T12" fmla="*/ 20 w 40"/>
                <a:gd name="T13" fmla="*/ 45 h 45"/>
                <a:gd name="T14" fmla="*/ 12 w 40"/>
                <a:gd name="T15" fmla="*/ 45 h 45"/>
                <a:gd name="T16" fmla="*/ 4 w 40"/>
                <a:gd name="T17" fmla="*/ 36 h 45"/>
                <a:gd name="T18" fmla="*/ 0 w 40"/>
                <a:gd name="T19" fmla="*/ 32 h 45"/>
                <a:gd name="T20" fmla="*/ 0 w 40"/>
                <a:gd name="T21" fmla="*/ 23 h 45"/>
                <a:gd name="T22" fmla="*/ 0 w 40"/>
                <a:gd name="T23" fmla="*/ 23 h 45"/>
                <a:gd name="T24" fmla="*/ 0 w 40"/>
                <a:gd name="T25" fmla="*/ 14 h 45"/>
                <a:gd name="T26" fmla="*/ 4 w 40"/>
                <a:gd name="T27" fmla="*/ 5 h 45"/>
                <a:gd name="T28" fmla="*/ 12 w 40"/>
                <a:gd name="T29" fmla="*/ 0 h 45"/>
                <a:gd name="T30" fmla="*/ 20 w 40"/>
                <a:gd name="T31" fmla="*/ 0 h 45"/>
                <a:gd name="T32" fmla="*/ 20 w 40"/>
                <a:gd name="T33" fmla="*/ 0 h 45"/>
                <a:gd name="T34" fmla="*/ 28 w 40"/>
                <a:gd name="T35" fmla="*/ 0 h 45"/>
                <a:gd name="T36" fmla="*/ 32 w 40"/>
                <a:gd name="T37" fmla="*/ 5 h 45"/>
                <a:gd name="T38" fmla="*/ 36 w 40"/>
                <a:gd name="T39" fmla="*/ 14 h 45"/>
                <a:gd name="T40" fmla="*/ 40 w 40"/>
                <a:gd name="T41" fmla="*/ 23 h 45"/>
                <a:gd name="T42" fmla="*/ 40 w 40"/>
                <a:gd name="T43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45">
                  <a:moveTo>
                    <a:pt x="40" y="23"/>
                  </a:moveTo>
                  <a:lnTo>
                    <a:pt x="40" y="23"/>
                  </a:lnTo>
                  <a:lnTo>
                    <a:pt x="36" y="32"/>
                  </a:lnTo>
                  <a:lnTo>
                    <a:pt x="32" y="36"/>
                  </a:lnTo>
                  <a:lnTo>
                    <a:pt x="28" y="45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12" y="45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40" y="23"/>
                  </a:lnTo>
                  <a:lnTo>
                    <a:pt x="40" y="23"/>
                  </a:lnTo>
                  <a:close/>
                </a:path>
              </a:pathLst>
            </a:custGeom>
            <a:solidFill>
              <a:srgbClr val="67C6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101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Make It a Party!</vt:lpstr>
      <vt:lpstr>We Do the Work You Enjoy the Moment </vt:lpstr>
      <vt:lpstr>Two Party Packages</vt:lpstr>
      <vt:lpstr>Reserve Your Party Date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2013-04-15T14:25:49Z</dcterms:created>
  <dcterms:modified xsi:type="dcterms:W3CDTF">2013-04-16T23:45:46Z</dcterms:modified>
</cp:coreProperties>
</file>