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9FC35-D0B9-4B00-90E6-4CD21A71E61A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Saving Energy - Jean Laumann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F6AD8-8468-4F52-9850-9E66A86A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433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B59F-3538-4AFA-A30E-013098E6AB6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Saving Energy - Jean Laumann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0F906-5162-43BE-B783-44E26A5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048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0F906-5162-43BE-B783-44E26A55BAC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Saving Energy - Jean Laumann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6BA899-CBB5-4490-9227-C1F127EB021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5C07FB-C7EC-4967-A12E-1AB42DBE41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Is Easy </a:t>
            </a:r>
            <a:r>
              <a:rPr lang="en-US" sz="2400" dirty="0" smtClean="0"/>
              <a:t>Being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953000"/>
            <a:ext cx="6172200" cy="139747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Saving Energy at Home</a:t>
            </a:r>
            <a:endParaRPr lang="en-US" sz="2400" i="1" dirty="0"/>
          </a:p>
        </p:txBody>
      </p:sp>
      <p:pic>
        <p:nvPicPr>
          <p:cNvPr id="1026" name="Picture 2" descr="C:\Users\win7\AppData\Local\Microsoft\Windows\Temporary Internet Files\Content.IE5\CTXCH7J3\MC9004401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"/>
            <a:ext cx="457163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3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Small Changes To Cut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 low-flow faucets and shower heads</a:t>
            </a:r>
          </a:p>
          <a:p>
            <a:pPr lvl="1"/>
            <a:r>
              <a:rPr lang="en-US" dirty="0" smtClean="0"/>
              <a:t>Cut water consumption </a:t>
            </a:r>
            <a:r>
              <a:rPr lang="en-US" sz="2400" b="1" dirty="0" smtClean="0"/>
              <a:t>in half</a:t>
            </a:r>
          </a:p>
          <a:p>
            <a:r>
              <a:rPr lang="en-US" dirty="0" smtClean="0"/>
              <a:t>Appliances count for 20 percent of electric bill</a:t>
            </a:r>
          </a:p>
          <a:p>
            <a:pPr lvl="1"/>
            <a:r>
              <a:rPr lang="en-US" dirty="0" smtClean="0"/>
              <a:t>Buy ENERGY STAR qualified products</a:t>
            </a:r>
          </a:p>
          <a:p>
            <a:pPr lvl="1"/>
            <a:r>
              <a:rPr lang="en-US" dirty="0" smtClean="0"/>
              <a:t>Run dishwasher, clothes washer with full loads</a:t>
            </a:r>
            <a:endParaRPr lang="en-US" dirty="0"/>
          </a:p>
          <a:p>
            <a:pPr lvl="2"/>
            <a:r>
              <a:rPr lang="en-US" dirty="0" smtClean="0"/>
              <a:t>Wash clothes in cold water</a:t>
            </a:r>
          </a:p>
        </p:txBody>
      </p:sp>
      <p:pic>
        <p:nvPicPr>
          <p:cNvPr id="2050" name="Picture 2" descr="C:\Users\win7\AppData\Local\Microsoft\Windows\Temporary Internet Files\Content.IE5\J9390JAI\MC9000535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01" y="3657599"/>
            <a:ext cx="1619199" cy="31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AppData\Local\Microsoft\Windows\Temporary Internet Files\Content.IE5\XADZLSJ9\MC9002158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85733"/>
            <a:ext cx="2895600" cy="242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17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Energy Efficient Lighting</a:t>
            </a:r>
            <a:endParaRPr lang="en-US" dirty="0"/>
          </a:p>
        </p:txBody>
      </p:sp>
      <p:pic>
        <p:nvPicPr>
          <p:cNvPr id="4098" name="Picture 2" descr="C:\Insight Files\C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518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8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 Your Thermostats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Furnace: 68 degrees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Water heater: 120 degrees</a:t>
            </a:r>
            <a:endParaRPr lang="en-US" dirty="0"/>
          </a:p>
        </p:txBody>
      </p:sp>
      <p:pic>
        <p:nvPicPr>
          <p:cNvPr id="3074" name="Picture 2" descr="C:\Users\win7\AppData\Local\Microsoft\Windows\Temporary Internet Files\Content.IE5\ONEOL82Q\MC900352394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200400" cy="392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7\AppData\Local\Microsoft\Windows\Temporary Internet Files\Content.IE5\XADZLSJ9\MC90001834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2362200" cy="3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Be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953000"/>
            <a:ext cx="6172200" cy="139747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Save Energy at Home</a:t>
            </a:r>
            <a:endParaRPr lang="en-US" sz="2400" i="1" dirty="0"/>
          </a:p>
        </p:txBody>
      </p:sp>
      <p:pic>
        <p:nvPicPr>
          <p:cNvPr id="1026" name="Picture 2" descr="C:\Users\win7\AppData\Local\Microsoft\Windows\Temporary Internet Files\Content.IE5\CTXCH7J3\MC9004401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"/>
            <a:ext cx="457163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1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80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It Is Easy Being Green</vt:lpstr>
      <vt:lpstr>Make Small Changes To Cut Energy</vt:lpstr>
      <vt:lpstr>Use Energy Efficient Lighting</vt:lpstr>
      <vt:lpstr>Adjust Your Thermostats</vt:lpstr>
      <vt:lpstr>Be Green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</dc:title>
  <dc:creator>Windows User</dc:creator>
  <cp:lastModifiedBy>Windows User</cp:lastModifiedBy>
  <cp:revision>14</cp:revision>
  <cp:lastPrinted>2013-04-10T02:46:45Z</cp:lastPrinted>
  <dcterms:created xsi:type="dcterms:W3CDTF">2013-04-10T01:43:48Z</dcterms:created>
  <dcterms:modified xsi:type="dcterms:W3CDTF">2013-04-10T02:48:32Z</dcterms:modified>
</cp:coreProperties>
</file>