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notesMasterIdLst>
    <p:notesMasterId r:id="rId7"/>
  </p:notes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12" autoAdjust="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2E8B1-5E48-4AE3-83BF-147B27EB4B4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A377-58CD-4E37-AFE7-834965345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4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BA377-58CD-4E37-AFE7-8349653455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BA377-58CD-4E37-AFE7-8349653455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EB5211-B9EC-4C39-B610-AD98DAD505D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F87FB6-0F7A-4F9C-9769-9D786F4C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That Winning Smile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a Dental Plan</a:t>
            </a:r>
          </a:p>
          <a:p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Jean </a:t>
            </a:r>
            <a:r>
              <a:rPr lang="en-US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Laumann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4" descr="C:\Documents and Settings\Erick\Local Settings\Temporary Internet Files\Content.IE5\TMZJ2ZFO\MPj044241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"/>
            <a:ext cx="2857500" cy="2057400"/>
          </a:xfrm>
          <a:prstGeom prst="rect">
            <a:avLst/>
          </a:prstGeom>
          <a:noFill/>
        </p:spPr>
      </p:pic>
      <p:pic>
        <p:nvPicPr>
          <p:cNvPr id="23" name="Picture 8" descr="C:\Documents and Settings\Erick\Local Settings\Temporary Internet Files\Content.IE5\9ARH7SEL\MPj043843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343400"/>
            <a:ext cx="1856014" cy="1905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Dental Plans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92608" lvl="1" indent="0"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DISCOUNT DENTAL</a:t>
            </a:r>
          </a:p>
          <a:p>
            <a:pPr marL="292608" lvl="1" indent="0">
              <a:buNone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No annual limits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Discounts on services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Specialties discounted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Cosmetic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Orthodontics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DENTAL INSURANCE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Deductibles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Annual maximums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Through employer only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Specialties not covered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2376487" y="4343400"/>
            <a:ext cx="3719513" cy="1924376"/>
          </a:xfrm>
          <a:prstGeom prst="rect">
            <a:avLst/>
          </a:prstGeom>
          <a:noFill/>
          <a:ex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629400" y="0"/>
            <a:ext cx="1295400" cy="1295400"/>
          </a:xfrm>
          <a:prstGeom prst="rect">
            <a:avLst/>
          </a:prstGeom>
          <a:noFill/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Regarding the plan, ask about coverage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costs.</a:t>
            </a:r>
          </a:p>
          <a:p>
            <a:pPr marL="0" indent="0"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plan becomes active, if a family plan is available, and if age limitations can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imposed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Also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find out which dentists participate in the plan</a:t>
            </a:r>
          </a:p>
          <a:p>
            <a:endParaRPr lang="en-US" dirty="0"/>
          </a:p>
        </p:txBody>
      </p:sp>
      <p:pic>
        <p:nvPicPr>
          <p:cNvPr id="7" name="Picture 14" descr="C:\Documents and Settings\Erick\Local Settings\Temporary Internet Files\Content.IE5\KEHPAI8J\MPj018516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495800"/>
            <a:ext cx="3200400" cy="205740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629400" y="0"/>
            <a:ext cx="1295400" cy="1295400"/>
          </a:xfrm>
          <a:prstGeom prst="rect">
            <a:avLst/>
          </a:prstGeom>
          <a:noFill/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That Winning Smile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easy to get with proper dental care</a:t>
            </a:r>
          </a:p>
          <a:p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Jean </a:t>
            </a:r>
            <a:r>
              <a:rPr lang="en-US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Laumann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4" descr="C:\Documents and Settings\Erick\Local Settings\Temporary Internet Files\Content.IE5\TMZJ2ZFO\MPj044241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"/>
            <a:ext cx="2857500" cy="2057400"/>
          </a:xfrm>
          <a:prstGeom prst="rect">
            <a:avLst/>
          </a:prstGeom>
          <a:noFill/>
        </p:spPr>
      </p:pic>
      <p:pic>
        <p:nvPicPr>
          <p:cNvPr id="23" name="Picture 8" descr="C:\Documents and Settings\Erick\Local Settings\Temporary Internet Files\Content.IE5\9ARH7SEL\MPj043843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343400"/>
            <a:ext cx="1856014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594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/>
  <outs:relatedDocuments/>
  <outs:relatedPeople>
    <outs:relatedPeopleItem>
      <outs:category>Author</outs:category>
      <outs:people>
        <outs:relatedPerson>
          <outs:displayName>Susan Sebok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SS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outs:propertyMetadataList/>
  <outs:corruptMetadataWasLost/>
</outs:outSpaceData>
</file>

<file path=customXml/itemProps1.xml><?xml version="1.0" encoding="utf-8"?>
<ds:datastoreItem xmlns:ds="http://schemas.openxmlformats.org/officeDocument/2006/customXml" ds:itemID="{5BFC810B-DE7B-43AB-8D2D-740A54DC861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806</TotalTime>
  <Words>94</Words>
  <Application>Microsoft Office PowerPoint</Application>
  <PresentationFormat>On-screen Show (4:3)</PresentationFormat>
  <Paragraphs>26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That Winning Smile</vt:lpstr>
      <vt:lpstr>Types of Dental Plans</vt:lpstr>
      <vt:lpstr>Questions To Ask</vt:lpstr>
      <vt:lpstr>That Winning Smile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Plans</dc:title>
  <dc:subject>Extend Your Knowledge 1-1</dc:subject>
  <dc:creator>Susan Sebok</dc:creator>
  <cp:lastModifiedBy>Windows User</cp:lastModifiedBy>
  <cp:revision>30</cp:revision>
  <dcterms:created xsi:type="dcterms:W3CDTF">2009-10-22T22:41:21Z</dcterms:created>
  <dcterms:modified xsi:type="dcterms:W3CDTF">2013-04-15T13:04:54Z</dcterms:modified>
</cp:coreProperties>
</file>